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3" r:id="rId1"/>
    <p:sldMasterId id="2147483913" r:id="rId2"/>
    <p:sldMasterId id="2147483940" r:id="rId3"/>
    <p:sldMasterId id="2147483969" r:id="rId4"/>
  </p:sldMasterIdLst>
  <p:notesMasterIdLst>
    <p:notesMasterId r:id="rId43"/>
  </p:notesMasterIdLst>
  <p:handoutMasterIdLst>
    <p:handoutMasterId r:id="rId44"/>
  </p:handoutMasterIdLst>
  <p:sldIdLst>
    <p:sldId id="651" r:id="rId5"/>
    <p:sldId id="662" r:id="rId6"/>
    <p:sldId id="661" r:id="rId7"/>
    <p:sldId id="303" r:id="rId8"/>
    <p:sldId id="300" r:id="rId9"/>
    <p:sldId id="670" r:id="rId10"/>
    <p:sldId id="271" r:id="rId11"/>
    <p:sldId id="302" r:id="rId12"/>
    <p:sldId id="272" r:id="rId13"/>
    <p:sldId id="290" r:id="rId14"/>
    <p:sldId id="671" r:id="rId15"/>
    <p:sldId id="259" r:id="rId16"/>
    <p:sldId id="273" r:id="rId17"/>
    <p:sldId id="274" r:id="rId18"/>
    <p:sldId id="275" r:id="rId19"/>
    <p:sldId id="276" r:id="rId20"/>
    <p:sldId id="277" r:id="rId21"/>
    <p:sldId id="278" r:id="rId22"/>
    <p:sldId id="279" r:id="rId23"/>
    <p:sldId id="280" r:id="rId24"/>
    <p:sldId id="281" r:id="rId25"/>
    <p:sldId id="282" r:id="rId26"/>
    <p:sldId id="291" r:id="rId27"/>
    <p:sldId id="283" r:id="rId28"/>
    <p:sldId id="292" r:id="rId29"/>
    <p:sldId id="284" r:id="rId30"/>
    <p:sldId id="667" r:id="rId31"/>
    <p:sldId id="285" r:id="rId32"/>
    <p:sldId id="298" r:id="rId33"/>
    <p:sldId id="286" r:id="rId34"/>
    <p:sldId id="294" r:id="rId35"/>
    <p:sldId id="287" r:id="rId36"/>
    <p:sldId id="668" r:id="rId37"/>
    <p:sldId id="288" r:id="rId38"/>
    <p:sldId id="289" r:id="rId39"/>
    <p:sldId id="669" r:id="rId40"/>
    <p:sldId id="305" r:id="rId41"/>
    <p:sldId id="653" r:id="rId42"/>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D827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28"/>
    <p:restoredTop sz="86446"/>
  </p:normalViewPr>
  <p:slideViewPr>
    <p:cSldViewPr snapToGrid="0">
      <p:cViewPr varScale="1">
        <p:scale>
          <a:sx n="191" d="100"/>
          <a:sy n="191" d="100"/>
        </p:scale>
        <p:origin x="2016"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8859837119588514E-2"/>
          <c:y val="0.12232134286363709"/>
          <c:w val="0.96228032576082301"/>
          <c:h val="0.74672269392395885"/>
        </c:manualLayout>
      </c:layout>
      <c:pie3DChart>
        <c:varyColors val="1"/>
        <c:ser>
          <c:idx val="0"/>
          <c:order val="0"/>
          <c:tx>
            <c:strRef>
              <c:f>Sheet1!$B$1</c:f>
              <c:strCache>
                <c:ptCount val="1"/>
                <c:pt idx="0">
                  <c:v>115 Actions</c:v>
                </c:pt>
              </c:strCache>
            </c:strRef>
          </c:tx>
          <c:spPr>
            <a:solidFill>
              <a:schemeClr val="accent1"/>
            </a:solidFill>
          </c:spPr>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20C-4EE7-9355-FED6FA54B015}"/>
              </c:ext>
            </c:extLst>
          </c:dPt>
          <c:dPt>
            <c:idx val="1"/>
            <c:bubble3D val="0"/>
            <c:spPr>
              <a:solidFill>
                <a:schemeClr val="bg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7794-459C-A866-110B3981E165}"/>
              </c:ext>
            </c:extLst>
          </c:dPt>
          <c:dLbls>
            <c:dLbl>
              <c:idx val="0"/>
              <c:tx>
                <c:rich>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Arial Black" panose="020B0A04020102020204" pitchFamily="34" charset="0"/>
                        <a:ea typeface="+mn-ea"/>
                        <a:cs typeface="+mn-cs"/>
                      </a:defRPr>
                    </a:pPr>
                    <a:fld id="{23FF30D8-2ED7-4016-88DC-3C545ECB4F14}" type="VALUE">
                      <a:rPr lang="en-US" sz="4000">
                        <a:solidFill>
                          <a:schemeClr val="bg1"/>
                        </a:solidFill>
                      </a:rPr>
                      <a:pPr>
                        <a:defRPr sz="2000" b="1">
                          <a:solidFill>
                            <a:schemeClr val="bg1"/>
                          </a:solidFill>
                          <a:latin typeface="Arial Black" panose="020B0A040201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Arial Black" panose="020B0A04020102020204" pitchFamily="34" charset="0"/>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layout>
                    <c:manualLayout>
                      <c:w val="0.15302186026575226"/>
                      <c:h val="0.19502563702116166"/>
                    </c:manualLayout>
                  </c15:layout>
                  <c15:dlblFieldTable/>
                  <c15:showDataLabelsRange val="0"/>
                </c:ext>
                <c:ext xmlns:c16="http://schemas.microsoft.com/office/drawing/2014/chart" uri="{C3380CC4-5D6E-409C-BE32-E72D297353CC}">
                  <c16:uniqueId val="{00000001-020C-4EE7-9355-FED6FA54B015}"/>
                </c:ext>
              </c:extLst>
            </c:dLbl>
            <c:dLbl>
              <c:idx val="1"/>
              <c:tx>
                <c:rich>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Arial Black" panose="020B0A04020102020204" pitchFamily="34" charset="0"/>
                        <a:ea typeface="+mn-ea"/>
                        <a:cs typeface="+mn-cs"/>
                      </a:defRPr>
                    </a:pPr>
                    <a:fld id="{3F949055-71F3-4639-AA09-41EB5A48296C}" type="VALUE">
                      <a:rPr lang="en-US" sz="4000">
                        <a:solidFill>
                          <a:schemeClr val="bg1"/>
                        </a:solidFill>
                      </a:rPr>
                      <a:pPr>
                        <a:defRPr sz="2000" b="1">
                          <a:solidFill>
                            <a:schemeClr val="bg1"/>
                          </a:solidFill>
                          <a:latin typeface="Arial Black" panose="020B0A040201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Arial Black" panose="020B0A04020102020204" pitchFamily="34" charset="0"/>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layout>
                    <c:manualLayout>
                      <c:w val="0.12216030861551651"/>
                      <c:h val="0.21713380640007879"/>
                    </c:manualLayout>
                  </c15:layout>
                  <c15:dlblFieldTable/>
                  <c15:showDataLabelsRange val="0"/>
                </c:ext>
                <c:ext xmlns:c16="http://schemas.microsoft.com/office/drawing/2014/chart" uri="{C3380CC4-5D6E-409C-BE32-E72D297353CC}">
                  <c16:uniqueId val="{00000003-7794-459C-A866-110B3981E16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Black" panose="020B0A04020102020204" pitchFamily="34" charset="0"/>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with citations</c:v>
                </c:pt>
                <c:pt idx="1">
                  <c:v>no citations</c:v>
                </c:pt>
              </c:strCache>
            </c:strRef>
          </c:cat>
          <c:val>
            <c:numRef>
              <c:f>Sheet1!$B$2:$B$3</c:f>
              <c:numCache>
                <c:formatCode>General</c:formatCode>
                <c:ptCount val="2"/>
                <c:pt idx="0">
                  <c:v>58</c:v>
                </c:pt>
                <c:pt idx="1">
                  <c:v>57</c:v>
                </c:pt>
              </c:numCache>
            </c:numRef>
          </c:val>
          <c:extLst>
            <c:ext xmlns:c16="http://schemas.microsoft.com/office/drawing/2014/chart" uri="{C3380CC4-5D6E-409C-BE32-E72D297353CC}">
              <c16:uniqueId val="{00000000-020C-4EE7-9355-FED6FA54B015}"/>
            </c:ext>
          </c:extLst>
        </c:ser>
        <c:dLbls>
          <c:dLblPos val="ctr"/>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1-D72B-9E47-842B-023F9197D96C}"/>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D72B-9E47-842B-023F9197D96C}"/>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72B-9E47-842B-023F9197D96C}"/>
              </c:ext>
            </c:extLst>
          </c:dPt>
          <c:dLbls>
            <c:dLbl>
              <c:idx val="1"/>
              <c:showLegendKey val="0"/>
              <c:showVal val="1"/>
              <c:showCatName val="1"/>
              <c:showSerName val="0"/>
              <c:showPercent val="0"/>
              <c:showBubbleSize val="0"/>
              <c:extLst>
                <c:ext xmlns:c15="http://schemas.microsoft.com/office/drawing/2012/chart" uri="{CE6537A1-D6FC-4f65-9D91-7224C49458BB}">
                  <c15:layout>
                    <c:manualLayout>
                      <c:w val="0.26965246991766939"/>
                      <c:h val="0.12740906227066198"/>
                    </c:manualLayout>
                  </c15:layout>
                </c:ext>
                <c:ext xmlns:c16="http://schemas.microsoft.com/office/drawing/2014/chart" uri="{C3380CC4-5D6E-409C-BE32-E72D297353CC}">
                  <c16:uniqueId val="{00000003-D72B-9E47-842B-023F9197D96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Rounded MT Bold" panose="020F0704030504030204" pitchFamily="34" charset="77"/>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Initial</c:v>
                </c:pt>
                <c:pt idx="1">
                  <c:v>Continuing</c:v>
                </c:pt>
                <c:pt idx="2">
                  <c:v>Probation</c:v>
                </c:pt>
              </c:strCache>
            </c:strRef>
          </c:cat>
          <c:val>
            <c:numRef>
              <c:f>Sheet1!$B$2:$B$4</c:f>
              <c:numCache>
                <c:formatCode>General</c:formatCode>
                <c:ptCount val="3"/>
                <c:pt idx="0">
                  <c:v>1</c:v>
                </c:pt>
                <c:pt idx="1">
                  <c:v>5</c:v>
                </c:pt>
                <c:pt idx="2">
                  <c:v>1</c:v>
                </c:pt>
              </c:numCache>
            </c:numRef>
          </c:val>
          <c:extLst>
            <c:ext xmlns:c16="http://schemas.microsoft.com/office/drawing/2014/chart" uri="{C3380CC4-5D6E-409C-BE32-E72D297353CC}">
              <c16:uniqueId val="{00000006-D72B-9E47-842B-023F9197D9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1-6C2F-A044-BF4A-954EADBBD8AF}"/>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6C2F-A044-BF4A-954EADBBD8AF}"/>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6C2F-A044-BF4A-954EADBBD8AF}"/>
              </c:ext>
            </c:extLst>
          </c:dPt>
          <c:dLbls>
            <c:dLbl>
              <c:idx val="1"/>
              <c:showLegendKey val="0"/>
              <c:showVal val="1"/>
              <c:showCatName val="1"/>
              <c:showSerName val="0"/>
              <c:showPercent val="0"/>
              <c:showBubbleSize val="0"/>
              <c:extLst>
                <c:ext xmlns:c15="http://schemas.microsoft.com/office/drawing/2012/chart" uri="{CE6537A1-D6FC-4f65-9D91-7224C49458BB}">
                  <c15:layout>
                    <c:manualLayout>
                      <c:w val="0.26965246991766939"/>
                      <c:h val="0.12740906227066198"/>
                    </c:manualLayout>
                  </c15:layout>
                </c:ext>
                <c:ext xmlns:c16="http://schemas.microsoft.com/office/drawing/2014/chart" uri="{C3380CC4-5D6E-409C-BE32-E72D297353CC}">
                  <c16:uniqueId val="{00000003-6C2F-A044-BF4A-954EADBBD8A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Rounded MT Bold" panose="020F0704030504030204" pitchFamily="34" charset="77"/>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Initial</c:v>
                </c:pt>
                <c:pt idx="1">
                  <c:v>Continuing</c:v>
                </c:pt>
                <c:pt idx="2">
                  <c:v>Probation</c:v>
                </c:pt>
              </c:strCache>
            </c:strRef>
          </c:cat>
          <c:val>
            <c:numRef>
              <c:f>Sheet1!$B$2:$B$4</c:f>
              <c:numCache>
                <c:formatCode>General</c:formatCode>
                <c:ptCount val="3"/>
                <c:pt idx="0">
                  <c:v>1</c:v>
                </c:pt>
                <c:pt idx="1">
                  <c:v>4</c:v>
                </c:pt>
                <c:pt idx="2">
                  <c:v>1</c:v>
                </c:pt>
              </c:numCache>
            </c:numRef>
          </c:val>
          <c:extLst>
            <c:ext xmlns:c16="http://schemas.microsoft.com/office/drawing/2014/chart" uri="{C3380CC4-5D6E-409C-BE32-E72D297353CC}">
              <c16:uniqueId val="{00000006-6C2F-A044-BF4A-954EADBBD8A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1-2BF1-564D-B592-969540B7ACAC}"/>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2BF1-564D-B592-969540B7ACAC}"/>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2BF1-564D-B592-969540B7ACAC}"/>
              </c:ext>
            </c:extLst>
          </c:dPt>
          <c:dLbls>
            <c:dLbl>
              <c:idx val="1"/>
              <c:showLegendKey val="0"/>
              <c:showVal val="1"/>
              <c:showCatName val="1"/>
              <c:showSerName val="0"/>
              <c:showPercent val="0"/>
              <c:showBubbleSize val="0"/>
              <c:extLst>
                <c:ext xmlns:c15="http://schemas.microsoft.com/office/drawing/2012/chart" uri="{CE6537A1-D6FC-4f65-9D91-7224C49458BB}">
                  <c15:layout>
                    <c:manualLayout>
                      <c:w val="0.26965246991766939"/>
                      <c:h val="0.12740906227066198"/>
                    </c:manualLayout>
                  </c15:layout>
                </c:ext>
                <c:ext xmlns:c16="http://schemas.microsoft.com/office/drawing/2014/chart" uri="{C3380CC4-5D6E-409C-BE32-E72D297353CC}">
                  <c16:uniqueId val="{00000003-2BF1-564D-B592-969540B7ACA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Rounded MT Bold" panose="020F0704030504030204" pitchFamily="34" charset="77"/>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Initial</c:v>
                </c:pt>
                <c:pt idx="1">
                  <c:v>Continuing</c:v>
                </c:pt>
              </c:strCache>
            </c:strRef>
          </c:cat>
          <c:val>
            <c:numRef>
              <c:f>Sheet1!$B$2:$B$3</c:f>
              <c:numCache>
                <c:formatCode>General</c:formatCode>
                <c:ptCount val="2"/>
                <c:pt idx="0">
                  <c:v>1</c:v>
                </c:pt>
                <c:pt idx="1">
                  <c:v>5</c:v>
                </c:pt>
              </c:numCache>
            </c:numRef>
          </c:val>
          <c:extLst>
            <c:ext xmlns:c16="http://schemas.microsoft.com/office/drawing/2014/chart" uri="{C3380CC4-5D6E-409C-BE32-E72D297353CC}">
              <c16:uniqueId val="{00000006-2BF1-564D-B592-969540B7ACAC}"/>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1-2BF1-564D-B592-969540B7ACAC}"/>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2BF1-564D-B592-969540B7ACAC}"/>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2BF1-564D-B592-969540B7ACAC}"/>
              </c:ext>
            </c:extLst>
          </c:dPt>
          <c:dLbls>
            <c:dLbl>
              <c:idx val="1"/>
              <c:showLegendKey val="0"/>
              <c:showVal val="1"/>
              <c:showCatName val="1"/>
              <c:showSerName val="0"/>
              <c:showPercent val="0"/>
              <c:showBubbleSize val="0"/>
              <c:extLst>
                <c:ext xmlns:c15="http://schemas.microsoft.com/office/drawing/2012/chart" uri="{CE6537A1-D6FC-4f65-9D91-7224C49458BB}">
                  <c15:layout>
                    <c:manualLayout>
                      <c:w val="0.26965246991766939"/>
                      <c:h val="0.12740906227066198"/>
                    </c:manualLayout>
                  </c15:layout>
                </c:ext>
                <c:ext xmlns:c16="http://schemas.microsoft.com/office/drawing/2014/chart" uri="{C3380CC4-5D6E-409C-BE32-E72D297353CC}">
                  <c16:uniqueId val="{00000003-2BF1-564D-B592-969540B7ACA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Rounded MT Bold" panose="020F0704030504030204" pitchFamily="34" charset="77"/>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Initial</c:v>
                </c:pt>
                <c:pt idx="1">
                  <c:v>Continuing</c:v>
                </c:pt>
              </c:strCache>
            </c:strRef>
          </c:cat>
          <c:val>
            <c:numRef>
              <c:f>Sheet1!$B$2:$B$3</c:f>
              <c:numCache>
                <c:formatCode>General</c:formatCode>
                <c:ptCount val="2"/>
                <c:pt idx="0">
                  <c:v>1</c:v>
                </c:pt>
                <c:pt idx="1">
                  <c:v>4</c:v>
                </c:pt>
              </c:numCache>
            </c:numRef>
          </c:val>
          <c:extLst>
            <c:ext xmlns:c16="http://schemas.microsoft.com/office/drawing/2014/chart" uri="{C3380CC4-5D6E-409C-BE32-E72D297353CC}">
              <c16:uniqueId val="{00000006-2BF1-564D-B592-969540B7ACAC}"/>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3-DA5E-B141-ADA5-BA62429F48D9}"/>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2-DA5E-B141-ADA5-BA62429F48D9}"/>
              </c:ext>
            </c:extLst>
          </c:dPt>
          <c:dLbls>
            <c:dLbl>
              <c:idx val="1"/>
              <c:showLegendKey val="0"/>
              <c:showVal val="1"/>
              <c:showCatName val="1"/>
              <c:showSerName val="0"/>
              <c:showPercent val="0"/>
              <c:showBubbleSize val="0"/>
              <c:extLst>
                <c:ext xmlns:c15="http://schemas.microsoft.com/office/drawing/2012/chart" uri="{CE6537A1-D6FC-4f65-9D91-7224C49458BB}">
                  <c15:layout>
                    <c:manualLayout>
                      <c:w val="0.26965246991766939"/>
                      <c:h val="0.12740906227066198"/>
                    </c:manualLayout>
                  </c15:layout>
                </c:ext>
                <c:ext xmlns:c16="http://schemas.microsoft.com/office/drawing/2014/chart" uri="{C3380CC4-5D6E-409C-BE32-E72D297353CC}">
                  <c16:uniqueId val="{00000002-DA5E-B141-ADA5-BA62429F48D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Rounded MT Bold" panose="020F0704030504030204" pitchFamily="34" charset="77"/>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Initial</c:v>
                </c:pt>
                <c:pt idx="1">
                  <c:v>Continuing</c:v>
                </c:pt>
              </c:strCache>
            </c:strRef>
          </c:cat>
          <c:val>
            <c:numRef>
              <c:f>Sheet1!$B$2:$B$3</c:f>
              <c:numCache>
                <c:formatCode>General</c:formatCode>
                <c:ptCount val="2"/>
                <c:pt idx="0">
                  <c:v>2</c:v>
                </c:pt>
                <c:pt idx="1">
                  <c:v>9</c:v>
                </c:pt>
              </c:numCache>
            </c:numRef>
          </c:val>
          <c:extLst>
            <c:ext xmlns:c16="http://schemas.microsoft.com/office/drawing/2014/chart" uri="{C3380CC4-5D6E-409C-BE32-E72D297353CC}">
              <c16:uniqueId val="{00000000-DA5E-B141-ADA5-BA62429F48D9}"/>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1-459B-8E4B-9FFB-A9513DDEF71B}"/>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459B-8E4B-9FFB-A9513DDEF71B}"/>
              </c:ext>
            </c:extLst>
          </c:dPt>
          <c:dLbls>
            <c:dLbl>
              <c:idx val="1"/>
              <c:showLegendKey val="0"/>
              <c:showVal val="1"/>
              <c:showCatName val="1"/>
              <c:showSerName val="0"/>
              <c:showPercent val="0"/>
              <c:showBubbleSize val="0"/>
              <c:extLst>
                <c:ext xmlns:c15="http://schemas.microsoft.com/office/drawing/2012/chart" uri="{CE6537A1-D6FC-4f65-9D91-7224C49458BB}">
                  <c15:layout>
                    <c:manualLayout>
                      <c:w val="0.26965246991766939"/>
                      <c:h val="0.12740906227066198"/>
                    </c:manualLayout>
                  </c15:layout>
                </c:ext>
                <c:ext xmlns:c16="http://schemas.microsoft.com/office/drawing/2014/chart" uri="{C3380CC4-5D6E-409C-BE32-E72D297353CC}">
                  <c16:uniqueId val="{00000003-459B-8E4B-9FFB-A9513DDEF71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Rounded MT Bold" panose="020F0704030504030204" pitchFamily="34" charset="77"/>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Initial</c:v>
                </c:pt>
                <c:pt idx="1">
                  <c:v>Continuing</c:v>
                </c:pt>
              </c:strCache>
            </c:strRef>
          </c:cat>
          <c:val>
            <c:numRef>
              <c:f>Sheet1!$B$2:$B$3</c:f>
              <c:numCache>
                <c:formatCode>General</c:formatCode>
                <c:ptCount val="2"/>
                <c:pt idx="0">
                  <c:v>1</c:v>
                </c:pt>
                <c:pt idx="1">
                  <c:v>7</c:v>
                </c:pt>
              </c:numCache>
            </c:numRef>
          </c:val>
          <c:extLst>
            <c:ext xmlns:c16="http://schemas.microsoft.com/office/drawing/2014/chart" uri="{C3380CC4-5D6E-409C-BE32-E72D297353CC}">
              <c16:uniqueId val="{00000004-459B-8E4B-9FFB-A9513DDEF71B}"/>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1-1E90-1F4B-A5B2-F70793DA0FF1}"/>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1E90-1F4B-A5B2-F70793DA0FF1}"/>
              </c:ext>
            </c:extLst>
          </c:dPt>
          <c:dLbls>
            <c:dLbl>
              <c:idx val="1"/>
              <c:showLegendKey val="0"/>
              <c:showVal val="1"/>
              <c:showCatName val="1"/>
              <c:showSerName val="0"/>
              <c:showPercent val="0"/>
              <c:showBubbleSize val="0"/>
              <c:extLst>
                <c:ext xmlns:c15="http://schemas.microsoft.com/office/drawing/2012/chart" uri="{CE6537A1-D6FC-4f65-9D91-7224C49458BB}">
                  <c15:layout>
                    <c:manualLayout>
                      <c:w val="0.26965246991766939"/>
                      <c:h val="0.12740906227066198"/>
                    </c:manualLayout>
                  </c15:layout>
                </c:ext>
                <c:ext xmlns:c16="http://schemas.microsoft.com/office/drawing/2014/chart" uri="{C3380CC4-5D6E-409C-BE32-E72D297353CC}">
                  <c16:uniqueId val="{00000003-1E90-1F4B-A5B2-F70793DA0FF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Rounded MT Bold" panose="020F0704030504030204" pitchFamily="34" charset="77"/>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Initial</c:v>
                </c:pt>
                <c:pt idx="1">
                  <c:v>Continuing</c:v>
                </c:pt>
              </c:strCache>
            </c:strRef>
          </c:cat>
          <c:val>
            <c:numRef>
              <c:f>Sheet1!$B$2:$B$3</c:f>
              <c:numCache>
                <c:formatCode>General</c:formatCode>
                <c:ptCount val="2"/>
                <c:pt idx="0">
                  <c:v>0</c:v>
                </c:pt>
                <c:pt idx="1">
                  <c:v>6</c:v>
                </c:pt>
              </c:numCache>
            </c:numRef>
          </c:val>
          <c:extLst>
            <c:ext xmlns:c16="http://schemas.microsoft.com/office/drawing/2014/chart" uri="{C3380CC4-5D6E-409C-BE32-E72D297353CC}">
              <c16:uniqueId val="{00000004-1E90-1F4B-A5B2-F70793DA0FF1}"/>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1-4678-454F-AF1F-64E7EA1E9EB0}"/>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4678-454F-AF1F-64E7EA1E9EB0}"/>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E300-4220-91E0-B8CF15F01D38}"/>
              </c:ext>
            </c:extLst>
          </c:dPt>
          <c:dLbls>
            <c:dLbl>
              <c:idx val="1"/>
              <c:showLegendKey val="0"/>
              <c:showVal val="1"/>
              <c:showCatName val="1"/>
              <c:showSerName val="0"/>
              <c:showPercent val="0"/>
              <c:showBubbleSize val="0"/>
              <c:extLst>
                <c:ext xmlns:c15="http://schemas.microsoft.com/office/drawing/2012/chart" uri="{CE6537A1-D6FC-4f65-9D91-7224C49458BB}">
                  <c15:layout>
                    <c:manualLayout>
                      <c:w val="0.26965246991766939"/>
                      <c:h val="0.12740906227066198"/>
                    </c:manualLayout>
                  </c15:layout>
                </c:ext>
                <c:ext xmlns:c16="http://schemas.microsoft.com/office/drawing/2014/chart" uri="{C3380CC4-5D6E-409C-BE32-E72D297353CC}">
                  <c16:uniqueId val="{00000003-4678-454F-AF1F-64E7EA1E9EB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Rounded MT Bold" panose="020F0704030504030204" pitchFamily="34" charset="77"/>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Initial</c:v>
                </c:pt>
                <c:pt idx="1">
                  <c:v>Continuing</c:v>
                </c:pt>
                <c:pt idx="2">
                  <c:v>Probation</c:v>
                </c:pt>
              </c:strCache>
            </c:strRef>
          </c:cat>
          <c:val>
            <c:numRef>
              <c:f>Sheet1!$B$2:$B$4</c:f>
              <c:numCache>
                <c:formatCode>General</c:formatCode>
                <c:ptCount val="3"/>
                <c:pt idx="0">
                  <c:v>1</c:v>
                </c:pt>
                <c:pt idx="1">
                  <c:v>4</c:v>
                </c:pt>
                <c:pt idx="2">
                  <c:v>1</c:v>
                </c:pt>
              </c:numCache>
            </c:numRef>
          </c:val>
          <c:extLst>
            <c:ext xmlns:c16="http://schemas.microsoft.com/office/drawing/2014/chart" uri="{C3380CC4-5D6E-409C-BE32-E72D297353CC}">
              <c16:uniqueId val="{00000004-4678-454F-AF1F-64E7EA1E9EB0}"/>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1-3DAB-514B-A549-6EB3DA49E422}"/>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3DAB-514B-A549-6EB3DA49E422}"/>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3DAB-514B-A549-6EB3DA49E422}"/>
              </c:ext>
            </c:extLst>
          </c:dPt>
          <c:dLbls>
            <c:dLbl>
              <c:idx val="1"/>
              <c:showLegendKey val="0"/>
              <c:showVal val="1"/>
              <c:showCatName val="1"/>
              <c:showSerName val="0"/>
              <c:showPercent val="0"/>
              <c:showBubbleSize val="0"/>
              <c:extLst>
                <c:ext xmlns:c15="http://schemas.microsoft.com/office/drawing/2012/chart" uri="{CE6537A1-D6FC-4f65-9D91-7224C49458BB}">
                  <c15:layout>
                    <c:manualLayout>
                      <c:w val="0.26965246991766939"/>
                      <c:h val="0.12740906227066198"/>
                    </c:manualLayout>
                  </c15:layout>
                </c:ext>
                <c:ext xmlns:c16="http://schemas.microsoft.com/office/drawing/2014/chart" uri="{C3380CC4-5D6E-409C-BE32-E72D297353CC}">
                  <c16:uniqueId val="{00000003-3DAB-514B-A549-6EB3DA49E42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Rounded MT Bold" panose="020F0704030504030204" pitchFamily="34" charset="77"/>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Initial</c:v>
                </c:pt>
                <c:pt idx="1">
                  <c:v>Continuing</c:v>
                </c:pt>
                <c:pt idx="2">
                  <c:v>Probation</c:v>
                </c:pt>
              </c:strCache>
            </c:strRef>
          </c:cat>
          <c:val>
            <c:numRef>
              <c:f>Sheet1!$B$2:$B$4</c:f>
              <c:numCache>
                <c:formatCode>General</c:formatCode>
                <c:ptCount val="3"/>
                <c:pt idx="0">
                  <c:v>4</c:v>
                </c:pt>
                <c:pt idx="1">
                  <c:v>11</c:v>
                </c:pt>
                <c:pt idx="2">
                  <c:v>1</c:v>
                </c:pt>
              </c:numCache>
            </c:numRef>
          </c:val>
          <c:extLst>
            <c:ext xmlns:c16="http://schemas.microsoft.com/office/drawing/2014/chart" uri="{C3380CC4-5D6E-409C-BE32-E72D297353CC}">
              <c16:uniqueId val="{00000006-3DAB-514B-A549-6EB3DA49E422}"/>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1-70DC-7C4C-8803-5384B6F28836}"/>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70DC-7C4C-8803-5384B6F28836}"/>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0DC-7C4C-8803-5384B6F28836}"/>
              </c:ext>
            </c:extLst>
          </c:dPt>
          <c:dLbls>
            <c:dLbl>
              <c:idx val="1"/>
              <c:showLegendKey val="0"/>
              <c:showVal val="1"/>
              <c:showCatName val="1"/>
              <c:showSerName val="0"/>
              <c:showPercent val="0"/>
              <c:showBubbleSize val="0"/>
              <c:extLst>
                <c:ext xmlns:c15="http://schemas.microsoft.com/office/drawing/2012/chart" uri="{CE6537A1-D6FC-4f65-9D91-7224C49458BB}">
                  <c15:layout>
                    <c:manualLayout>
                      <c:w val="0.26965246991766939"/>
                      <c:h val="0.12740906227066198"/>
                    </c:manualLayout>
                  </c15:layout>
                </c:ext>
                <c:ext xmlns:c16="http://schemas.microsoft.com/office/drawing/2014/chart" uri="{C3380CC4-5D6E-409C-BE32-E72D297353CC}">
                  <c16:uniqueId val="{00000003-70DC-7C4C-8803-5384B6F2883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Rounded MT Bold" panose="020F0704030504030204" pitchFamily="34" charset="77"/>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Initial</c:v>
                </c:pt>
                <c:pt idx="1">
                  <c:v>Continuing</c:v>
                </c:pt>
                <c:pt idx="2">
                  <c:v>Probation</c:v>
                </c:pt>
              </c:strCache>
            </c:strRef>
          </c:cat>
          <c:val>
            <c:numRef>
              <c:f>Sheet1!$B$2:$B$4</c:f>
              <c:numCache>
                <c:formatCode>General</c:formatCode>
                <c:ptCount val="3"/>
                <c:pt idx="0">
                  <c:v>7</c:v>
                </c:pt>
                <c:pt idx="1">
                  <c:v>17</c:v>
                </c:pt>
                <c:pt idx="2">
                  <c:v>1</c:v>
                </c:pt>
              </c:numCache>
            </c:numRef>
          </c:val>
          <c:extLst>
            <c:ext xmlns:c16="http://schemas.microsoft.com/office/drawing/2014/chart" uri="{C3380CC4-5D6E-409C-BE32-E72D297353CC}">
              <c16:uniqueId val="{00000006-70DC-7C4C-8803-5384B6F28836}"/>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1-CDCF-7440-ABD8-C8A63804E73A}"/>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CDCF-7440-ABD8-C8A63804E73A}"/>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CDCF-7440-ABD8-C8A63804E73A}"/>
              </c:ext>
            </c:extLst>
          </c:dPt>
          <c:dLbls>
            <c:dLbl>
              <c:idx val="1"/>
              <c:showLegendKey val="0"/>
              <c:showVal val="1"/>
              <c:showCatName val="1"/>
              <c:showSerName val="0"/>
              <c:showPercent val="0"/>
              <c:showBubbleSize val="0"/>
              <c:extLst>
                <c:ext xmlns:c15="http://schemas.microsoft.com/office/drawing/2012/chart" uri="{CE6537A1-D6FC-4f65-9D91-7224C49458BB}">
                  <c15:layout>
                    <c:manualLayout>
                      <c:w val="0.26965246991766939"/>
                      <c:h val="0.12740906227066198"/>
                    </c:manualLayout>
                  </c15:layout>
                </c:ext>
                <c:ext xmlns:c16="http://schemas.microsoft.com/office/drawing/2014/chart" uri="{C3380CC4-5D6E-409C-BE32-E72D297353CC}">
                  <c16:uniqueId val="{00000003-CDCF-7440-ABD8-C8A63804E73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Rounded MT Bold" panose="020F0704030504030204" pitchFamily="34" charset="77"/>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Initial</c:v>
                </c:pt>
                <c:pt idx="1">
                  <c:v>Continuing</c:v>
                </c:pt>
              </c:strCache>
            </c:strRef>
          </c:cat>
          <c:val>
            <c:numRef>
              <c:f>Sheet1!$B$2:$B$3</c:f>
              <c:numCache>
                <c:formatCode>General</c:formatCode>
                <c:ptCount val="2"/>
                <c:pt idx="0">
                  <c:v>5</c:v>
                </c:pt>
                <c:pt idx="1">
                  <c:v>7</c:v>
                </c:pt>
              </c:numCache>
            </c:numRef>
          </c:val>
          <c:extLst>
            <c:ext xmlns:c16="http://schemas.microsoft.com/office/drawing/2014/chart" uri="{C3380CC4-5D6E-409C-BE32-E72D297353CC}">
              <c16:uniqueId val="{00000006-CDCF-7440-ABD8-C8A63804E73A}"/>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1-2BF1-564D-B592-969540B7ACAC}"/>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2BF1-564D-B592-969540B7ACAC}"/>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2BF1-564D-B592-969540B7ACAC}"/>
              </c:ext>
            </c:extLst>
          </c:dPt>
          <c:dLbls>
            <c:dLbl>
              <c:idx val="1"/>
              <c:showLegendKey val="0"/>
              <c:showVal val="1"/>
              <c:showCatName val="1"/>
              <c:showSerName val="0"/>
              <c:showPercent val="0"/>
              <c:showBubbleSize val="0"/>
              <c:extLst>
                <c:ext xmlns:c15="http://schemas.microsoft.com/office/drawing/2012/chart" uri="{CE6537A1-D6FC-4f65-9D91-7224C49458BB}">
                  <c15:layout>
                    <c:manualLayout>
                      <c:w val="0.26965246991766939"/>
                      <c:h val="0.12740906227066198"/>
                    </c:manualLayout>
                  </c15:layout>
                </c:ext>
                <c:ext xmlns:c16="http://schemas.microsoft.com/office/drawing/2014/chart" uri="{C3380CC4-5D6E-409C-BE32-E72D297353CC}">
                  <c16:uniqueId val="{00000003-2BF1-564D-B592-969540B7ACA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Rounded MT Bold" panose="020F0704030504030204" pitchFamily="34" charset="77"/>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Initial</c:v>
                </c:pt>
                <c:pt idx="1">
                  <c:v>Continuing</c:v>
                </c:pt>
              </c:strCache>
            </c:strRef>
          </c:cat>
          <c:val>
            <c:numRef>
              <c:f>Sheet1!$B$2:$B$3</c:f>
              <c:numCache>
                <c:formatCode>General</c:formatCode>
                <c:ptCount val="2"/>
                <c:pt idx="0">
                  <c:v>0</c:v>
                </c:pt>
                <c:pt idx="1">
                  <c:v>8</c:v>
                </c:pt>
              </c:numCache>
            </c:numRef>
          </c:val>
          <c:extLst>
            <c:ext xmlns:c16="http://schemas.microsoft.com/office/drawing/2014/chart" uri="{C3380CC4-5D6E-409C-BE32-E72D297353CC}">
              <c16:uniqueId val="{00000006-2BF1-564D-B592-969540B7ACAC}"/>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F99580-ACD6-4EA2-B56D-2DACFB1F25C5}"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4F9F128F-77A1-40FE-A4BA-1DA0CF502629}">
      <dgm:prSet/>
      <dgm:spPr/>
      <dgm:t>
        <a:bodyPr/>
        <a:lstStyle/>
        <a:p>
          <a:pPr>
            <a:defRPr cap="all"/>
          </a:pPr>
          <a:r>
            <a:rPr lang="en-US" b="1"/>
            <a:t>Foundational</a:t>
          </a:r>
          <a:endParaRPr lang="en-US"/>
        </a:p>
      </dgm:t>
    </dgm:pt>
    <dgm:pt modelId="{3B86A1F7-97B4-4F81-8CC8-7D766B92578D}" type="parTrans" cxnId="{FC505CFB-5717-4C19-944E-1BF0104EEE57}">
      <dgm:prSet/>
      <dgm:spPr/>
      <dgm:t>
        <a:bodyPr/>
        <a:lstStyle/>
        <a:p>
          <a:endParaRPr lang="en-US"/>
        </a:p>
      </dgm:t>
    </dgm:pt>
    <dgm:pt modelId="{D6B2F291-6DF2-476A-B436-78BAF2038A51}" type="sibTrans" cxnId="{FC505CFB-5717-4C19-944E-1BF0104EEE57}">
      <dgm:prSet/>
      <dgm:spPr/>
      <dgm:t>
        <a:bodyPr/>
        <a:lstStyle/>
        <a:p>
          <a:endParaRPr lang="en-US"/>
        </a:p>
      </dgm:t>
    </dgm:pt>
    <dgm:pt modelId="{362D3195-CF3F-44F4-A312-67A734753CBF}">
      <dgm:prSet/>
      <dgm:spPr/>
      <dgm:t>
        <a:bodyPr/>
        <a:lstStyle/>
        <a:p>
          <a:pPr>
            <a:defRPr cap="all"/>
          </a:pPr>
          <a:r>
            <a:rPr lang="en-US" b="1"/>
            <a:t>Process related</a:t>
          </a:r>
          <a:endParaRPr lang="en-US"/>
        </a:p>
      </dgm:t>
    </dgm:pt>
    <dgm:pt modelId="{9B819BE0-7972-4A81-AD78-0A15BE6E6EE1}" type="parTrans" cxnId="{B1A581EB-5BA4-4FD8-BC8D-5A4FA1CE4148}">
      <dgm:prSet/>
      <dgm:spPr/>
      <dgm:t>
        <a:bodyPr/>
        <a:lstStyle/>
        <a:p>
          <a:endParaRPr lang="en-US"/>
        </a:p>
      </dgm:t>
    </dgm:pt>
    <dgm:pt modelId="{B53A2D56-2712-4C59-8008-B2C5A7AAAFA6}" type="sibTrans" cxnId="{B1A581EB-5BA4-4FD8-BC8D-5A4FA1CE4148}">
      <dgm:prSet/>
      <dgm:spPr/>
      <dgm:t>
        <a:bodyPr/>
        <a:lstStyle/>
        <a:p>
          <a:endParaRPr lang="en-US"/>
        </a:p>
      </dgm:t>
    </dgm:pt>
    <dgm:pt modelId="{DBF44ADD-5B3C-42AE-B32D-E508DCC6708B}">
      <dgm:prSet/>
      <dgm:spPr/>
      <dgm:t>
        <a:bodyPr/>
        <a:lstStyle/>
        <a:p>
          <a:pPr>
            <a:defRPr cap="all"/>
          </a:pPr>
          <a:r>
            <a:rPr lang="en-US" b="1"/>
            <a:t>Easily addressed</a:t>
          </a:r>
          <a:endParaRPr lang="en-US"/>
        </a:p>
      </dgm:t>
    </dgm:pt>
    <dgm:pt modelId="{83BE381E-7427-4731-8A1E-3B3658EBE80E}" type="parTrans" cxnId="{88CC6BDF-B359-42BA-B18C-6CA95412BD2E}">
      <dgm:prSet/>
      <dgm:spPr/>
      <dgm:t>
        <a:bodyPr/>
        <a:lstStyle/>
        <a:p>
          <a:endParaRPr lang="en-US"/>
        </a:p>
      </dgm:t>
    </dgm:pt>
    <dgm:pt modelId="{8E2E1B06-DC23-443E-B9D0-E10D54488DE5}" type="sibTrans" cxnId="{88CC6BDF-B359-42BA-B18C-6CA95412BD2E}">
      <dgm:prSet/>
      <dgm:spPr/>
      <dgm:t>
        <a:bodyPr/>
        <a:lstStyle/>
        <a:p>
          <a:endParaRPr lang="en-US"/>
        </a:p>
      </dgm:t>
    </dgm:pt>
    <dgm:pt modelId="{09A418CD-0627-4347-BF30-A2AE740A2E23}" type="pres">
      <dgm:prSet presAssocID="{8DF99580-ACD6-4EA2-B56D-2DACFB1F25C5}" presName="root" presStyleCnt="0">
        <dgm:presLayoutVars>
          <dgm:dir/>
          <dgm:resizeHandles val="exact"/>
        </dgm:presLayoutVars>
      </dgm:prSet>
      <dgm:spPr/>
    </dgm:pt>
    <dgm:pt modelId="{B811A72D-0E27-478E-897C-81A0479044EF}" type="pres">
      <dgm:prSet presAssocID="{4F9F128F-77A1-40FE-A4BA-1DA0CF502629}" presName="compNode" presStyleCnt="0"/>
      <dgm:spPr/>
    </dgm:pt>
    <dgm:pt modelId="{9C9AD3FA-4C30-48C2-900C-66C6D7828E1E}" type="pres">
      <dgm:prSet presAssocID="{4F9F128F-77A1-40FE-A4BA-1DA0CF502629}" presName="iconBgRect" presStyleLbl="bgShp" presStyleIdx="0" presStyleCnt="3"/>
      <dgm:spPr/>
    </dgm:pt>
    <dgm:pt modelId="{C72C9457-B53F-4455-B930-8A3968AC5F98}" type="pres">
      <dgm:prSet presAssocID="{4F9F128F-77A1-40FE-A4BA-1DA0CF50262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tation"/>
        </a:ext>
      </dgm:extLst>
    </dgm:pt>
    <dgm:pt modelId="{4C83DB23-E9BA-4C7C-8BFC-BDD08D06E5CA}" type="pres">
      <dgm:prSet presAssocID="{4F9F128F-77A1-40FE-A4BA-1DA0CF502629}" presName="spaceRect" presStyleCnt="0"/>
      <dgm:spPr/>
    </dgm:pt>
    <dgm:pt modelId="{C167A57A-E231-4D04-B698-49414E8C9CFE}" type="pres">
      <dgm:prSet presAssocID="{4F9F128F-77A1-40FE-A4BA-1DA0CF502629}" presName="textRect" presStyleLbl="revTx" presStyleIdx="0" presStyleCnt="3">
        <dgm:presLayoutVars>
          <dgm:chMax val="1"/>
          <dgm:chPref val="1"/>
        </dgm:presLayoutVars>
      </dgm:prSet>
      <dgm:spPr/>
    </dgm:pt>
    <dgm:pt modelId="{37E3DD3B-2E9C-4475-BD37-C1F9B9F4BC56}" type="pres">
      <dgm:prSet presAssocID="{D6B2F291-6DF2-476A-B436-78BAF2038A51}" presName="sibTrans" presStyleCnt="0"/>
      <dgm:spPr/>
    </dgm:pt>
    <dgm:pt modelId="{245F4633-39FC-44DA-BFA4-62909C8D255E}" type="pres">
      <dgm:prSet presAssocID="{362D3195-CF3F-44F4-A312-67A734753CBF}" presName="compNode" presStyleCnt="0"/>
      <dgm:spPr/>
    </dgm:pt>
    <dgm:pt modelId="{CF77E7FD-E061-4044-90AD-E22A19F9EAA9}" type="pres">
      <dgm:prSet presAssocID="{362D3195-CF3F-44F4-A312-67A734753CBF}" presName="iconBgRect" presStyleLbl="bgShp" presStyleIdx="1" presStyleCnt="3"/>
      <dgm:spPr/>
    </dgm:pt>
    <dgm:pt modelId="{FAAB1671-401C-4430-9ECB-80E0B41C4B8D}" type="pres">
      <dgm:prSet presAssocID="{362D3195-CF3F-44F4-A312-67A734753CB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CBB7A9A1-5275-4EE4-B4AF-C6F69480951F}" type="pres">
      <dgm:prSet presAssocID="{362D3195-CF3F-44F4-A312-67A734753CBF}" presName="spaceRect" presStyleCnt="0"/>
      <dgm:spPr/>
    </dgm:pt>
    <dgm:pt modelId="{D0E62340-3E19-41FB-9401-56DB7444F552}" type="pres">
      <dgm:prSet presAssocID="{362D3195-CF3F-44F4-A312-67A734753CBF}" presName="textRect" presStyleLbl="revTx" presStyleIdx="1" presStyleCnt="3">
        <dgm:presLayoutVars>
          <dgm:chMax val="1"/>
          <dgm:chPref val="1"/>
        </dgm:presLayoutVars>
      </dgm:prSet>
      <dgm:spPr/>
    </dgm:pt>
    <dgm:pt modelId="{A493121D-B8B8-4338-9895-28AE4F850686}" type="pres">
      <dgm:prSet presAssocID="{B53A2D56-2712-4C59-8008-B2C5A7AAAFA6}" presName="sibTrans" presStyleCnt="0"/>
      <dgm:spPr/>
    </dgm:pt>
    <dgm:pt modelId="{99DEDC6B-0C7E-4875-8364-A921AD57028B}" type="pres">
      <dgm:prSet presAssocID="{DBF44ADD-5B3C-42AE-B32D-E508DCC6708B}" presName="compNode" presStyleCnt="0"/>
      <dgm:spPr/>
    </dgm:pt>
    <dgm:pt modelId="{CA35FE1D-8E63-4F95-8816-A6873205500C}" type="pres">
      <dgm:prSet presAssocID="{DBF44ADD-5B3C-42AE-B32D-E508DCC6708B}" presName="iconBgRect" presStyleLbl="bgShp" presStyleIdx="2" presStyleCnt="3"/>
      <dgm:spPr/>
    </dgm:pt>
    <dgm:pt modelId="{93164166-B875-4B12-9284-2E186810D4DC}" type="pres">
      <dgm:prSet presAssocID="{DBF44ADD-5B3C-42AE-B32D-E508DCC6708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1DE0EE5-7E98-4B75-84AF-C3B40AB6F894}" type="pres">
      <dgm:prSet presAssocID="{DBF44ADD-5B3C-42AE-B32D-E508DCC6708B}" presName="spaceRect" presStyleCnt="0"/>
      <dgm:spPr/>
    </dgm:pt>
    <dgm:pt modelId="{2553482F-48AE-4187-B923-7D23D268F176}" type="pres">
      <dgm:prSet presAssocID="{DBF44ADD-5B3C-42AE-B32D-E508DCC6708B}" presName="textRect" presStyleLbl="revTx" presStyleIdx="2" presStyleCnt="3">
        <dgm:presLayoutVars>
          <dgm:chMax val="1"/>
          <dgm:chPref val="1"/>
        </dgm:presLayoutVars>
      </dgm:prSet>
      <dgm:spPr/>
    </dgm:pt>
  </dgm:ptLst>
  <dgm:cxnLst>
    <dgm:cxn modelId="{81981326-F699-44B3-9A7B-0E1CF2650115}" type="presOf" srcId="{8DF99580-ACD6-4EA2-B56D-2DACFB1F25C5}" destId="{09A418CD-0627-4347-BF30-A2AE740A2E23}" srcOrd="0" destOrd="0" presId="urn:microsoft.com/office/officeart/2018/5/layout/IconCircleLabelList"/>
    <dgm:cxn modelId="{49CD9A50-50C0-4E14-A780-28FCC498FE57}" type="presOf" srcId="{4F9F128F-77A1-40FE-A4BA-1DA0CF502629}" destId="{C167A57A-E231-4D04-B698-49414E8C9CFE}" srcOrd="0" destOrd="0" presId="urn:microsoft.com/office/officeart/2018/5/layout/IconCircleLabelList"/>
    <dgm:cxn modelId="{8E7ADFCD-C903-409F-B2C8-62AB3C4E93ED}" type="presOf" srcId="{DBF44ADD-5B3C-42AE-B32D-E508DCC6708B}" destId="{2553482F-48AE-4187-B923-7D23D268F176}" srcOrd="0" destOrd="0" presId="urn:microsoft.com/office/officeart/2018/5/layout/IconCircleLabelList"/>
    <dgm:cxn modelId="{88CC6BDF-B359-42BA-B18C-6CA95412BD2E}" srcId="{8DF99580-ACD6-4EA2-B56D-2DACFB1F25C5}" destId="{DBF44ADD-5B3C-42AE-B32D-E508DCC6708B}" srcOrd="2" destOrd="0" parTransId="{83BE381E-7427-4731-8A1E-3B3658EBE80E}" sibTransId="{8E2E1B06-DC23-443E-B9D0-E10D54488DE5}"/>
    <dgm:cxn modelId="{B1A581EB-5BA4-4FD8-BC8D-5A4FA1CE4148}" srcId="{8DF99580-ACD6-4EA2-B56D-2DACFB1F25C5}" destId="{362D3195-CF3F-44F4-A312-67A734753CBF}" srcOrd="1" destOrd="0" parTransId="{9B819BE0-7972-4A81-AD78-0A15BE6E6EE1}" sibTransId="{B53A2D56-2712-4C59-8008-B2C5A7AAAFA6}"/>
    <dgm:cxn modelId="{FC505CFB-5717-4C19-944E-1BF0104EEE57}" srcId="{8DF99580-ACD6-4EA2-B56D-2DACFB1F25C5}" destId="{4F9F128F-77A1-40FE-A4BA-1DA0CF502629}" srcOrd="0" destOrd="0" parTransId="{3B86A1F7-97B4-4F81-8CC8-7D766B92578D}" sibTransId="{D6B2F291-6DF2-476A-B436-78BAF2038A51}"/>
    <dgm:cxn modelId="{FEB1AEFC-662C-47D5-B6D5-8856BF258340}" type="presOf" srcId="{362D3195-CF3F-44F4-A312-67A734753CBF}" destId="{D0E62340-3E19-41FB-9401-56DB7444F552}" srcOrd="0" destOrd="0" presId="urn:microsoft.com/office/officeart/2018/5/layout/IconCircleLabelList"/>
    <dgm:cxn modelId="{4E7BC86E-B05A-4413-8EED-C1FE06ADC585}" type="presParOf" srcId="{09A418CD-0627-4347-BF30-A2AE740A2E23}" destId="{B811A72D-0E27-478E-897C-81A0479044EF}" srcOrd="0" destOrd="0" presId="urn:microsoft.com/office/officeart/2018/5/layout/IconCircleLabelList"/>
    <dgm:cxn modelId="{898C4E8A-F587-4BFF-8B79-81C874AB5EC8}" type="presParOf" srcId="{B811A72D-0E27-478E-897C-81A0479044EF}" destId="{9C9AD3FA-4C30-48C2-900C-66C6D7828E1E}" srcOrd="0" destOrd="0" presId="urn:microsoft.com/office/officeart/2018/5/layout/IconCircleLabelList"/>
    <dgm:cxn modelId="{E87F3BFD-6E81-4CB9-8547-89B35C7DE356}" type="presParOf" srcId="{B811A72D-0E27-478E-897C-81A0479044EF}" destId="{C72C9457-B53F-4455-B930-8A3968AC5F98}" srcOrd="1" destOrd="0" presId="urn:microsoft.com/office/officeart/2018/5/layout/IconCircleLabelList"/>
    <dgm:cxn modelId="{1096DF5A-8D76-4380-9F43-BC242B9D444E}" type="presParOf" srcId="{B811A72D-0E27-478E-897C-81A0479044EF}" destId="{4C83DB23-E9BA-4C7C-8BFC-BDD08D06E5CA}" srcOrd="2" destOrd="0" presId="urn:microsoft.com/office/officeart/2018/5/layout/IconCircleLabelList"/>
    <dgm:cxn modelId="{60BBE007-814D-46DD-ACBD-EBBF246143D8}" type="presParOf" srcId="{B811A72D-0E27-478E-897C-81A0479044EF}" destId="{C167A57A-E231-4D04-B698-49414E8C9CFE}" srcOrd="3" destOrd="0" presId="urn:microsoft.com/office/officeart/2018/5/layout/IconCircleLabelList"/>
    <dgm:cxn modelId="{335D774E-267E-40CA-98C7-1FC6AE812BFA}" type="presParOf" srcId="{09A418CD-0627-4347-BF30-A2AE740A2E23}" destId="{37E3DD3B-2E9C-4475-BD37-C1F9B9F4BC56}" srcOrd="1" destOrd="0" presId="urn:microsoft.com/office/officeart/2018/5/layout/IconCircleLabelList"/>
    <dgm:cxn modelId="{6CD22940-90B5-48F6-9E7B-833A67BB6255}" type="presParOf" srcId="{09A418CD-0627-4347-BF30-A2AE740A2E23}" destId="{245F4633-39FC-44DA-BFA4-62909C8D255E}" srcOrd="2" destOrd="0" presId="urn:microsoft.com/office/officeart/2018/5/layout/IconCircleLabelList"/>
    <dgm:cxn modelId="{09A513C1-B7B2-4163-BC74-12E3D9785B34}" type="presParOf" srcId="{245F4633-39FC-44DA-BFA4-62909C8D255E}" destId="{CF77E7FD-E061-4044-90AD-E22A19F9EAA9}" srcOrd="0" destOrd="0" presId="urn:microsoft.com/office/officeart/2018/5/layout/IconCircleLabelList"/>
    <dgm:cxn modelId="{65E6DB5E-55A7-4F23-850B-8C24CB4223F9}" type="presParOf" srcId="{245F4633-39FC-44DA-BFA4-62909C8D255E}" destId="{FAAB1671-401C-4430-9ECB-80E0B41C4B8D}" srcOrd="1" destOrd="0" presId="urn:microsoft.com/office/officeart/2018/5/layout/IconCircleLabelList"/>
    <dgm:cxn modelId="{F2864852-5744-4177-9AD2-03FFB52D9BB8}" type="presParOf" srcId="{245F4633-39FC-44DA-BFA4-62909C8D255E}" destId="{CBB7A9A1-5275-4EE4-B4AF-C6F69480951F}" srcOrd="2" destOrd="0" presId="urn:microsoft.com/office/officeart/2018/5/layout/IconCircleLabelList"/>
    <dgm:cxn modelId="{53DDD724-1F13-4D77-B932-E62E51824367}" type="presParOf" srcId="{245F4633-39FC-44DA-BFA4-62909C8D255E}" destId="{D0E62340-3E19-41FB-9401-56DB7444F552}" srcOrd="3" destOrd="0" presId="urn:microsoft.com/office/officeart/2018/5/layout/IconCircleLabelList"/>
    <dgm:cxn modelId="{5F1CEC48-368E-4BA9-842F-3F9FDAEF0068}" type="presParOf" srcId="{09A418CD-0627-4347-BF30-A2AE740A2E23}" destId="{A493121D-B8B8-4338-9895-28AE4F850686}" srcOrd="3" destOrd="0" presId="urn:microsoft.com/office/officeart/2018/5/layout/IconCircleLabelList"/>
    <dgm:cxn modelId="{E1C85731-F86B-4AFC-9BF0-2F4C576C79AF}" type="presParOf" srcId="{09A418CD-0627-4347-BF30-A2AE740A2E23}" destId="{99DEDC6B-0C7E-4875-8364-A921AD57028B}" srcOrd="4" destOrd="0" presId="urn:microsoft.com/office/officeart/2018/5/layout/IconCircleLabelList"/>
    <dgm:cxn modelId="{BA0FE45F-3466-4746-9685-A4E471E76833}" type="presParOf" srcId="{99DEDC6B-0C7E-4875-8364-A921AD57028B}" destId="{CA35FE1D-8E63-4F95-8816-A6873205500C}" srcOrd="0" destOrd="0" presId="urn:microsoft.com/office/officeart/2018/5/layout/IconCircleLabelList"/>
    <dgm:cxn modelId="{27C3A988-8164-4930-A25B-F043FFF6A662}" type="presParOf" srcId="{99DEDC6B-0C7E-4875-8364-A921AD57028B}" destId="{93164166-B875-4B12-9284-2E186810D4DC}" srcOrd="1" destOrd="0" presId="urn:microsoft.com/office/officeart/2018/5/layout/IconCircleLabelList"/>
    <dgm:cxn modelId="{4AE74145-E5C3-41B0-87C9-7F09BBE82EBD}" type="presParOf" srcId="{99DEDC6B-0C7E-4875-8364-A921AD57028B}" destId="{11DE0EE5-7E98-4B75-84AF-C3B40AB6F894}" srcOrd="2" destOrd="0" presId="urn:microsoft.com/office/officeart/2018/5/layout/IconCircleLabelList"/>
    <dgm:cxn modelId="{B21D84C9-8D30-4D34-8110-0708B2840AD8}" type="presParOf" srcId="{99DEDC6B-0C7E-4875-8364-A921AD57028B}" destId="{2553482F-48AE-4187-B923-7D23D268F17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84E2ED-5E33-4EBC-B885-B4443BAEB4D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EAE7C7F8-BC78-464E-AB06-1DC93A75B74D}">
      <dgm:prSet/>
      <dgm:spPr/>
      <dgm:t>
        <a:bodyPr/>
        <a:lstStyle/>
        <a:p>
          <a:r>
            <a:rPr lang="en-US" dirty="0">
              <a:solidFill>
                <a:schemeClr val="accent1">
                  <a:lumMod val="20000"/>
                  <a:lumOff val="80000"/>
                </a:schemeClr>
              </a:solidFill>
              <a:latin typeface="Arial Rounded MT Bold" panose="020F0704030504030204" pitchFamily="34" charset="0"/>
            </a:rPr>
            <a:t>To Program from site visit</a:t>
          </a:r>
        </a:p>
      </dgm:t>
    </dgm:pt>
    <dgm:pt modelId="{C603E043-853E-4D34-90C6-9A43FEFAFB9E}" type="parTrans" cxnId="{2B62DF34-C860-463C-B6B9-8B0AB0D94656}">
      <dgm:prSet/>
      <dgm:spPr/>
      <dgm:t>
        <a:bodyPr/>
        <a:lstStyle/>
        <a:p>
          <a:endParaRPr lang="en-US"/>
        </a:p>
      </dgm:t>
    </dgm:pt>
    <dgm:pt modelId="{5296B289-1233-416A-8E77-0C5531E525A4}" type="sibTrans" cxnId="{2B62DF34-C860-463C-B6B9-8B0AB0D94656}">
      <dgm:prSet/>
      <dgm:spPr/>
      <dgm:t>
        <a:bodyPr/>
        <a:lstStyle/>
        <a:p>
          <a:endParaRPr lang="en-US"/>
        </a:p>
      </dgm:t>
    </dgm:pt>
    <dgm:pt modelId="{1F6599F4-5431-41EF-96AC-3872024BF0FD}">
      <dgm:prSet/>
      <dgm:spPr/>
      <dgm:t>
        <a:bodyPr/>
        <a:lstStyle/>
        <a:p>
          <a:r>
            <a:rPr lang="en-US" dirty="0">
              <a:latin typeface="Arial Rounded MT Bold" panose="020F0704030504030204" pitchFamily="34" charset="0"/>
            </a:rPr>
            <a:t>CoAEMSP Board deliberation</a:t>
          </a:r>
        </a:p>
      </dgm:t>
    </dgm:pt>
    <dgm:pt modelId="{382C9ACB-25FD-41AA-BC73-F4B23DABC94A}" type="parTrans" cxnId="{1C06E715-A1B0-4789-9E2C-74087609EF9E}">
      <dgm:prSet/>
      <dgm:spPr/>
      <dgm:t>
        <a:bodyPr/>
        <a:lstStyle/>
        <a:p>
          <a:endParaRPr lang="en-US"/>
        </a:p>
      </dgm:t>
    </dgm:pt>
    <dgm:pt modelId="{85948233-2BC8-4B79-A2BF-30EF46956A9A}" type="sibTrans" cxnId="{1C06E715-A1B0-4789-9E2C-74087609EF9E}">
      <dgm:prSet/>
      <dgm:spPr/>
      <dgm:t>
        <a:bodyPr/>
        <a:lstStyle/>
        <a:p>
          <a:endParaRPr lang="en-US"/>
        </a:p>
      </dgm:t>
    </dgm:pt>
    <dgm:pt modelId="{BEE1AEA5-74B9-4359-9F26-5998834C74B6}">
      <dgm:prSet/>
      <dgm:spPr/>
      <dgm:t>
        <a:bodyPr/>
        <a:lstStyle/>
        <a:p>
          <a:r>
            <a:rPr lang="en-US" dirty="0">
              <a:solidFill>
                <a:schemeClr val="accent1">
                  <a:lumMod val="20000"/>
                  <a:lumOff val="80000"/>
                </a:schemeClr>
              </a:solidFill>
              <a:latin typeface="Arial Rounded MT Bold" panose="020F0704030504030204" pitchFamily="34" charset="0"/>
            </a:rPr>
            <a:t>To CAAHEP from CoAEMSP Board deliberation</a:t>
          </a:r>
        </a:p>
      </dgm:t>
    </dgm:pt>
    <dgm:pt modelId="{C4853F9C-3223-4F79-AF4A-2EC94B7336E4}" type="parTrans" cxnId="{AAC736FA-F515-40E6-90EA-FF7ACEFFFCEB}">
      <dgm:prSet/>
      <dgm:spPr/>
      <dgm:t>
        <a:bodyPr/>
        <a:lstStyle/>
        <a:p>
          <a:endParaRPr lang="en-US"/>
        </a:p>
      </dgm:t>
    </dgm:pt>
    <dgm:pt modelId="{3E7FEEE7-96D5-4691-8BB4-1CA1DCD9E87E}" type="sibTrans" cxnId="{AAC736FA-F515-40E6-90EA-FF7ACEFFFCEB}">
      <dgm:prSet/>
      <dgm:spPr/>
      <dgm:t>
        <a:bodyPr/>
        <a:lstStyle/>
        <a:p>
          <a:endParaRPr lang="en-US"/>
        </a:p>
      </dgm:t>
    </dgm:pt>
    <dgm:pt modelId="{5137A854-04E7-48B6-AD76-6317F9A74838}" type="pres">
      <dgm:prSet presAssocID="{5384E2ED-5E33-4EBC-B885-B4443BAEB4D4}" presName="linearFlow" presStyleCnt="0">
        <dgm:presLayoutVars>
          <dgm:dir/>
          <dgm:resizeHandles val="exact"/>
        </dgm:presLayoutVars>
      </dgm:prSet>
      <dgm:spPr/>
    </dgm:pt>
    <dgm:pt modelId="{9309C899-D30F-48C1-8052-F4BA9217E7B1}" type="pres">
      <dgm:prSet presAssocID="{EAE7C7F8-BC78-464E-AB06-1DC93A75B74D}" presName="composite" presStyleCnt="0"/>
      <dgm:spPr/>
    </dgm:pt>
    <dgm:pt modelId="{6E0F1D13-62B8-4121-9825-BEE188BC54AF}" type="pres">
      <dgm:prSet presAssocID="{EAE7C7F8-BC78-464E-AB06-1DC93A75B74D}" presName="imgShp" presStyleLbl="fgImgPlace1" presStyleIdx="0" presStyleCnt="3"/>
      <dgm:spPr/>
    </dgm:pt>
    <dgm:pt modelId="{0673750C-01B5-4048-842B-1298E4A36237}" type="pres">
      <dgm:prSet presAssocID="{EAE7C7F8-BC78-464E-AB06-1DC93A75B74D}" presName="txShp" presStyleLbl="node1" presStyleIdx="0" presStyleCnt="3">
        <dgm:presLayoutVars>
          <dgm:bulletEnabled val="1"/>
        </dgm:presLayoutVars>
      </dgm:prSet>
      <dgm:spPr/>
    </dgm:pt>
    <dgm:pt modelId="{AB9B6257-CCD5-4159-9C74-8C9611E5C0F4}" type="pres">
      <dgm:prSet presAssocID="{5296B289-1233-416A-8E77-0C5531E525A4}" presName="spacing" presStyleCnt="0"/>
      <dgm:spPr/>
    </dgm:pt>
    <dgm:pt modelId="{AE102936-4460-4D89-B2AA-396D6271496B}" type="pres">
      <dgm:prSet presAssocID="{1F6599F4-5431-41EF-96AC-3872024BF0FD}" presName="composite" presStyleCnt="0"/>
      <dgm:spPr/>
    </dgm:pt>
    <dgm:pt modelId="{E1C8D89D-C9FB-4F63-A4BC-2564D01640A4}" type="pres">
      <dgm:prSet presAssocID="{1F6599F4-5431-41EF-96AC-3872024BF0FD}" presName="imgShp" presStyleLbl="fgImgPlace1" presStyleIdx="1" presStyleCnt="3"/>
      <dgm:spPr/>
    </dgm:pt>
    <dgm:pt modelId="{A244B082-FBFF-4B6A-932D-94C18351F395}" type="pres">
      <dgm:prSet presAssocID="{1F6599F4-5431-41EF-96AC-3872024BF0FD}" presName="txShp" presStyleLbl="node1" presStyleIdx="1" presStyleCnt="3">
        <dgm:presLayoutVars>
          <dgm:bulletEnabled val="1"/>
        </dgm:presLayoutVars>
      </dgm:prSet>
      <dgm:spPr/>
    </dgm:pt>
    <dgm:pt modelId="{EB18F974-03A6-4B15-B50B-9F134647CFDB}" type="pres">
      <dgm:prSet presAssocID="{85948233-2BC8-4B79-A2BF-30EF46956A9A}" presName="spacing" presStyleCnt="0"/>
      <dgm:spPr/>
    </dgm:pt>
    <dgm:pt modelId="{AFA277EE-87E6-4EDA-9EB1-C7AC5C751AE6}" type="pres">
      <dgm:prSet presAssocID="{BEE1AEA5-74B9-4359-9F26-5998834C74B6}" presName="composite" presStyleCnt="0"/>
      <dgm:spPr/>
    </dgm:pt>
    <dgm:pt modelId="{043D66F9-CCD1-40B8-99B4-0D47F1F57109}" type="pres">
      <dgm:prSet presAssocID="{BEE1AEA5-74B9-4359-9F26-5998834C74B6}" presName="imgShp" presStyleLbl="fgImgPlace1" presStyleIdx="2" presStyleCnt="3"/>
      <dgm:spPr/>
    </dgm:pt>
    <dgm:pt modelId="{17790295-CEFE-4890-A941-63216E23943E}" type="pres">
      <dgm:prSet presAssocID="{BEE1AEA5-74B9-4359-9F26-5998834C74B6}" presName="txShp" presStyleLbl="node1" presStyleIdx="2" presStyleCnt="3">
        <dgm:presLayoutVars>
          <dgm:bulletEnabled val="1"/>
        </dgm:presLayoutVars>
      </dgm:prSet>
      <dgm:spPr/>
    </dgm:pt>
  </dgm:ptLst>
  <dgm:cxnLst>
    <dgm:cxn modelId="{4DC7140B-B0EA-45AF-AFE2-9168230B422F}" type="presOf" srcId="{5384E2ED-5E33-4EBC-B885-B4443BAEB4D4}" destId="{5137A854-04E7-48B6-AD76-6317F9A74838}" srcOrd="0" destOrd="0" presId="urn:microsoft.com/office/officeart/2005/8/layout/vList3"/>
    <dgm:cxn modelId="{1C06E715-A1B0-4789-9E2C-74087609EF9E}" srcId="{5384E2ED-5E33-4EBC-B885-B4443BAEB4D4}" destId="{1F6599F4-5431-41EF-96AC-3872024BF0FD}" srcOrd="1" destOrd="0" parTransId="{382C9ACB-25FD-41AA-BC73-F4B23DABC94A}" sibTransId="{85948233-2BC8-4B79-A2BF-30EF46956A9A}"/>
    <dgm:cxn modelId="{2B62DF34-C860-463C-B6B9-8B0AB0D94656}" srcId="{5384E2ED-5E33-4EBC-B885-B4443BAEB4D4}" destId="{EAE7C7F8-BC78-464E-AB06-1DC93A75B74D}" srcOrd="0" destOrd="0" parTransId="{C603E043-853E-4D34-90C6-9A43FEFAFB9E}" sibTransId="{5296B289-1233-416A-8E77-0C5531E525A4}"/>
    <dgm:cxn modelId="{1CABFA34-81C0-4061-8DF7-41C48B70446E}" type="presOf" srcId="{1F6599F4-5431-41EF-96AC-3872024BF0FD}" destId="{A244B082-FBFF-4B6A-932D-94C18351F395}" srcOrd="0" destOrd="0" presId="urn:microsoft.com/office/officeart/2005/8/layout/vList3"/>
    <dgm:cxn modelId="{27C69C38-032B-4ABE-9208-0C8069BA612C}" type="presOf" srcId="{BEE1AEA5-74B9-4359-9F26-5998834C74B6}" destId="{17790295-CEFE-4890-A941-63216E23943E}" srcOrd="0" destOrd="0" presId="urn:microsoft.com/office/officeart/2005/8/layout/vList3"/>
    <dgm:cxn modelId="{3E983246-B6C6-4855-869F-F3A5D7A34BE6}" type="presOf" srcId="{EAE7C7F8-BC78-464E-AB06-1DC93A75B74D}" destId="{0673750C-01B5-4048-842B-1298E4A36237}" srcOrd="0" destOrd="0" presId="urn:microsoft.com/office/officeart/2005/8/layout/vList3"/>
    <dgm:cxn modelId="{AAC736FA-F515-40E6-90EA-FF7ACEFFFCEB}" srcId="{5384E2ED-5E33-4EBC-B885-B4443BAEB4D4}" destId="{BEE1AEA5-74B9-4359-9F26-5998834C74B6}" srcOrd="2" destOrd="0" parTransId="{C4853F9C-3223-4F79-AF4A-2EC94B7336E4}" sibTransId="{3E7FEEE7-96D5-4691-8BB4-1CA1DCD9E87E}"/>
    <dgm:cxn modelId="{D53146E9-7640-45C5-A354-BBE3120D3369}" type="presParOf" srcId="{5137A854-04E7-48B6-AD76-6317F9A74838}" destId="{9309C899-D30F-48C1-8052-F4BA9217E7B1}" srcOrd="0" destOrd="0" presId="urn:microsoft.com/office/officeart/2005/8/layout/vList3"/>
    <dgm:cxn modelId="{B82517FD-D2BB-4843-A90D-A1A35BD73BA6}" type="presParOf" srcId="{9309C899-D30F-48C1-8052-F4BA9217E7B1}" destId="{6E0F1D13-62B8-4121-9825-BEE188BC54AF}" srcOrd="0" destOrd="0" presId="urn:microsoft.com/office/officeart/2005/8/layout/vList3"/>
    <dgm:cxn modelId="{DB85BEE1-C7CC-4D7A-B4B4-064542BBFFB9}" type="presParOf" srcId="{9309C899-D30F-48C1-8052-F4BA9217E7B1}" destId="{0673750C-01B5-4048-842B-1298E4A36237}" srcOrd="1" destOrd="0" presId="urn:microsoft.com/office/officeart/2005/8/layout/vList3"/>
    <dgm:cxn modelId="{FDAE3BFB-03CA-451D-AD58-4CA85B9B7698}" type="presParOf" srcId="{5137A854-04E7-48B6-AD76-6317F9A74838}" destId="{AB9B6257-CCD5-4159-9C74-8C9611E5C0F4}" srcOrd="1" destOrd="0" presId="urn:microsoft.com/office/officeart/2005/8/layout/vList3"/>
    <dgm:cxn modelId="{9BF707BE-DFB0-4A18-A07A-B3691EB793C3}" type="presParOf" srcId="{5137A854-04E7-48B6-AD76-6317F9A74838}" destId="{AE102936-4460-4D89-B2AA-396D6271496B}" srcOrd="2" destOrd="0" presId="urn:microsoft.com/office/officeart/2005/8/layout/vList3"/>
    <dgm:cxn modelId="{F467EB36-9580-4F73-9728-A8069C901640}" type="presParOf" srcId="{AE102936-4460-4D89-B2AA-396D6271496B}" destId="{E1C8D89D-C9FB-4F63-A4BC-2564D01640A4}" srcOrd="0" destOrd="0" presId="urn:microsoft.com/office/officeart/2005/8/layout/vList3"/>
    <dgm:cxn modelId="{F3E3E129-D6E5-48CC-92D6-0D2B1F008400}" type="presParOf" srcId="{AE102936-4460-4D89-B2AA-396D6271496B}" destId="{A244B082-FBFF-4B6A-932D-94C18351F395}" srcOrd="1" destOrd="0" presId="urn:microsoft.com/office/officeart/2005/8/layout/vList3"/>
    <dgm:cxn modelId="{34E75542-72C3-415D-B1F4-3D168570B6E3}" type="presParOf" srcId="{5137A854-04E7-48B6-AD76-6317F9A74838}" destId="{EB18F974-03A6-4B15-B50B-9F134647CFDB}" srcOrd="3" destOrd="0" presId="urn:microsoft.com/office/officeart/2005/8/layout/vList3"/>
    <dgm:cxn modelId="{A235472B-29F2-47DE-B167-EE2F5FE07308}" type="presParOf" srcId="{5137A854-04E7-48B6-AD76-6317F9A74838}" destId="{AFA277EE-87E6-4EDA-9EB1-C7AC5C751AE6}" srcOrd="4" destOrd="0" presId="urn:microsoft.com/office/officeart/2005/8/layout/vList3"/>
    <dgm:cxn modelId="{E7FFDA53-CB18-49AB-A414-69999D2A58AF}" type="presParOf" srcId="{AFA277EE-87E6-4EDA-9EB1-C7AC5C751AE6}" destId="{043D66F9-CCD1-40B8-99B4-0D47F1F57109}" srcOrd="0" destOrd="0" presId="urn:microsoft.com/office/officeart/2005/8/layout/vList3"/>
    <dgm:cxn modelId="{6BDAD086-4624-481B-B6FA-727177B49C01}" type="presParOf" srcId="{AFA277EE-87E6-4EDA-9EB1-C7AC5C751AE6}" destId="{17790295-CEFE-4890-A941-63216E23943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AD3FA-4C30-48C2-900C-66C6D7828E1E}">
      <dsp:nvSpPr>
        <dsp:cNvPr id="0" name=""/>
        <dsp:cNvSpPr/>
      </dsp:nvSpPr>
      <dsp:spPr>
        <a:xfrm>
          <a:off x="657900" y="727362"/>
          <a:ext cx="1990125" cy="1990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2C9457-B53F-4455-B930-8A3968AC5F98}">
      <dsp:nvSpPr>
        <dsp:cNvPr id="0" name=""/>
        <dsp:cNvSpPr/>
      </dsp:nvSpPr>
      <dsp:spPr>
        <a:xfrm>
          <a:off x="1082025" y="1151487"/>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67A57A-E231-4D04-B698-49414E8C9CFE}">
      <dsp:nvSpPr>
        <dsp:cNvPr id="0" name=""/>
        <dsp:cNvSpPr/>
      </dsp:nvSpPr>
      <dsp:spPr>
        <a:xfrm>
          <a:off x="21712" y="333736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b="1" kern="1200"/>
            <a:t>Foundational</a:t>
          </a:r>
          <a:endParaRPr lang="en-US" sz="2700" kern="1200"/>
        </a:p>
      </dsp:txBody>
      <dsp:txXfrm>
        <a:off x="21712" y="3337362"/>
        <a:ext cx="3262500" cy="720000"/>
      </dsp:txXfrm>
    </dsp:sp>
    <dsp:sp modelId="{CF77E7FD-E061-4044-90AD-E22A19F9EAA9}">
      <dsp:nvSpPr>
        <dsp:cNvPr id="0" name=""/>
        <dsp:cNvSpPr/>
      </dsp:nvSpPr>
      <dsp:spPr>
        <a:xfrm>
          <a:off x="4491337" y="727362"/>
          <a:ext cx="1990125" cy="1990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AB1671-401C-4430-9ECB-80E0B41C4B8D}">
      <dsp:nvSpPr>
        <dsp:cNvPr id="0" name=""/>
        <dsp:cNvSpPr/>
      </dsp:nvSpPr>
      <dsp:spPr>
        <a:xfrm>
          <a:off x="4915462" y="1151487"/>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E62340-3E19-41FB-9401-56DB7444F552}">
      <dsp:nvSpPr>
        <dsp:cNvPr id="0" name=""/>
        <dsp:cNvSpPr/>
      </dsp:nvSpPr>
      <dsp:spPr>
        <a:xfrm>
          <a:off x="3855150" y="333736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b="1" kern="1200"/>
            <a:t>Process related</a:t>
          </a:r>
          <a:endParaRPr lang="en-US" sz="2700" kern="1200"/>
        </a:p>
      </dsp:txBody>
      <dsp:txXfrm>
        <a:off x="3855150" y="3337362"/>
        <a:ext cx="3262500" cy="720000"/>
      </dsp:txXfrm>
    </dsp:sp>
    <dsp:sp modelId="{CA35FE1D-8E63-4F95-8816-A6873205500C}">
      <dsp:nvSpPr>
        <dsp:cNvPr id="0" name=""/>
        <dsp:cNvSpPr/>
      </dsp:nvSpPr>
      <dsp:spPr>
        <a:xfrm>
          <a:off x="8324775" y="727362"/>
          <a:ext cx="1990125" cy="1990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164166-B875-4B12-9284-2E186810D4DC}">
      <dsp:nvSpPr>
        <dsp:cNvPr id="0" name=""/>
        <dsp:cNvSpPr/>
      </dsp:nvSpPr>
      <dsp:spPr>
        <a:xfrm>
          <a:off x="8748900" y="1151487"/>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53482F-48AE-4187-B923-7D23D268F176}">
      <dsp:nvSpPr>
        <dsp:cNvPr id="0" name=""/>
        <dsp:cNvSpPr/>
      </dsp:nvSpPr>
      <dsp:spPr>
        <a:xfrm>
          <a:off x="7688587" y="3337362"/>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b="1" kern="1200"/>
            <a:t>Easily addressed</a:t>
          </a:r>
          <a:endParaRPr lang="en-US" sz="2700" kern="1200"/>
        </a:p>
      </dsp:txBody>
      <dsp:txXfrm>
        <a:off x="7688587" y="3337362"/>
        <a:ext cx="3262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3750C-01B5-4048-842B-1298E4A36237}">
      <dsp:nvSpPr>
        <dsp:cNvPr id="0" name=""/>
        <dsp:cNvSpPr/>
      </dsp:nvSpPr>
      <dsp:spPr>
        <a:xfrm rot="10800000">
          <a:off x="1713765" y="4276"/>
          <a:ext cx="5405120" cy="14093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1464"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accent1">
                  <a:lumMod val="20000"/>
                  <a:lumOff val="80000"/>
                </a:schemeClr>
              </a:solidFill>
              <a:latin typeface="Arial Rounded MT Bold" panose="020F0704030504030204" pitchFamily="34" charset="0"/>
            </a:rPr>
            <a:t>To Program from site visit</a:t>
          </a:r>
        </a:p>
      </dsp:txBody>
      <dsp:txXfrm rot="10800000">
        <a:off x="2066091" y="4276"/>
        <a:ext cx="5052794" cy="1409303"/>
      </dsp:txXfrm>
    </dsp:sp>
    <dsp:sp modelId="{6E0F1D13-62B8-4121-9825-BEE188BC54AF}">
      <dsp:nvSpPr>
        <dsp:cNvPr id="0" name=""/>
        <dsp:cNvSpPr/>
      </dsp:nvSpPr>
      <dsp:spPr>
        <a:xfrm>
          <a:off x="1009114" y="4276"/>
          <a:ext cx="1409303" cy="140930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44B082-FBFF-4B6A-932D-94C18351F395}">
      <dsp:nvSpPr>
        <dsp:cNvPr id="0" name=""/>
        <dsp:cNvSpPr/>
      </dsp:nvSpPr>
      <dsp:spPr>
        <a:xfrm rot="10800000">
          <a:off x="1713765" y="1834267"/>
          <a:ext cx="5405120" cy="14093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1464"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Rounded MT Bold" panose="020F0704030504030204" pitchFamily="34" charset="0"/>
            </a:rPr>
            <a:t>CoAEMSP Board deliberation</a:t>
          </a:r>
        </a:p>
      </dsp:txBody>
      <dsp:txXfrm rot="10800000">
        <a:off x="2066091" y="1834267"/>
        <a:ext cx="5052794" cy="1409303"/>
      </dsp:txXfrm>
    </dsp:sp>
    <dsp:sp modelId="{E1C8D89D-C9FB-4F63-A4BC-2564D01640A4}">
      <dsp:nvSpPr>
        <dsp:cNvPr id="0" name=""/>
        <dsp:cNvSpPr/>
      </dsp:nvSpPr>
      <dsp:spPr>
        <a:xfrm>
          <a:off x="1009114" y="1834267"/>
          <a:ext cx="1409303" cy="140930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790295-CEFE-4890-A941-63216E23943E}">
      <dsp:nvSpPr>
        <dsp:cNvPr id="0" name=""/>
        <dsp:cNvSpPr/>
      </dsp:nvSpPr>
      <dsp:spPr>
        <a:xfrm rot="10800000">
          <a:off x="1713765" y="3664258"/>
          <a:ext cx="5405120" cy="14093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1464"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accent1">
                  <a:lumMod val="20000"/>
                  <a:lumOff val="80000"/>
                </a:schemeClr>
              </a:solidFill>
              <a:latin typeface="Arial Rounded MT Bold" panose="020F0704030504030204" pitchFamily="34" charset="0"/>
            </a:rPr>
            <a:t>To CAAHEP from CoAEMSP Board deliberation</a:t>
          </a:r>
        </a:p>
      </dsp:txBody>
      <dsp:txXfrm rot="10800000">
        <a:off x="2066091" y="3664258"/>
        <a:ext cx="5052794" cy="1409303"/>
      </dsp:txXfrm>
    </dsp:sp>
    <dsp:sp modelId="{043D66F9-CCD1-40B8-99B4-0D47F1F57109}">
      <dsp:nvSpPr>
        <dsp:cNvPr id="0" name=""/>
        <dsp:cNvSpPr/>
      </dsp:nvSpPr>
      <dsp:spPr>
        <a:xfrm>
          <a:off x="1009114" y="3664258"/>
          <a:ext cx="1409303" cy="140930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8046A7-8A84-CA41-BC48-B7A5F6FFB38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1DEB6128-1FF4-2A4F-9E45-3C14D748BF4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09420C96-2E97-3840-A99A-60286B677B0E}" type="datetime1">
              <a:rPr lang="en-US" altLang="en-US"/>
              <a:pPr/>
              <a:t>10/14/20</a:t>
            </a:fld>
            <a:endParaRPr lang="en-US" altLang="en-US"/>
          </a:p>
        </p:txBody>
      </p:sp>
      <p:sp>
        <p:nvSpPr>
          <p:cNvPr id="4" name="Footer Placeholder 3">
            <a:extLst>
              <a:ext uri="{FF2B5EF4-FFF2-40B4-BE49-F238E27FC236}">
                <a16:creationId xmlns:a16="http://schemas.microsoft.com/office/drawing/2014/main" id="{474ABE54-74B1-1F4E-B491-9E2EB77E722C}"/>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en-US" altLang="en-US" dirty="0"/>
          </a:p>
        </p:txBody>
      </p:sp>
      <p:sp>
        <p:nvSpPr>
          <p:cNvPr id="5" name="Slide Number Placeholder 4">
            <a:extLst>
              <a:ext uri="{FF2B5EF4-FFF2-40B4-BE49-F238E27FC236}">
                <a16:creationId xmlns:a16="http://schemas.microsoft.com/office/drawing/2014/main" id="{FF554034-C84F-0A42-A177-47B346AC056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19999C2-ADC0-5248-9CAC-F911FD995E4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6A38EC-20BA-0949-ADEC-473536C0A0E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94DD5825-6380-A94E-BAD1-278ECA9FCF3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CA7AD880-8A7E-174F-8CA3-53239296A949}" type="datetime1">
              <a:rPr lang="en-US" altLang="en-US"/>
              <a:pPr/>
              <a:t>10/14/20</a:t>
            </a:fld>
            <a:endParaRPr lang="en-US" altLang="en-US"/>
          </a:p>
        </p:txBody>
      </p:sp>
      <p:sp>
        <p:nvSpPr>
          <p:cNvPr id="4" name="Slide Image Placeholder 3">
            <a:extLst>
              <a:ext uri="{FF2B5EF4-FFF2-40B4-BE49-F238E27FC236}">
                <a16:creationId xmlns:a16="http://schemas.microsoft.com/office/drawing/2014/main" id="{0CABD424-15A8-C64F-9EC8-DED0E91F52E8}"/>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327227C-D0BB-5A4E-8459-A4437143F62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378323C-051B-F44A-A42A-95E342B3F491}"/>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en-US" altLang="en-US" dirty="0"/>
          </a:p>
        </p:txBody>
      </p:sp>
      <p:sp>
        <p:nvSpPr>
          <p:cNvPr id="7" name="Slide Number Placeholder 6">
            <a:extLst>
              <a:ext uri="{FF2B5EF4-FFF2-40B4-BE49-F238E27FC236}">
                <a16:creationId xmlns:a16="http://schemas.microsoft.com/office/drawing/2014/main" id="{CC79C2A6-16C6-5544-ADBC-83D650EBFBD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2D8A6AA-2076-3D44-9940-3DF8DDDE6714}" type="slidenum">
              <a:rPr lang="en-US" altLang="en-US"/>
              <a:pPr/>
              <a:t>‹#›</a:t>
            </a:fld>
            <a:endParaRPr lang="en-US" altLang="en-US"/>
          </a:p>
        </p:txBody>
      </p:sp>
    </p:spTree>
  </p:cSld>
  <p:clrMap bg1="lt1" tx1="dk1" bg2="lt2" tx2="dk2" accent1="accent1" accent2="accent2" accent3="accent3" accent4="accent4" accent5="accent5" accent6="accent6" hlink="hlink" folHlink="folHlink"/>
  <p:hf sldNum="0" hdr="0" dt="0"/>
  <p:notesStyle>
    <a:lvl1pPr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JENNIFER</a:t>
            </a:r>
          </a:p>
        </p:txBody>
      </p:sp>
      <p:sp>
        <p:nvSpPr>
          <p:cNvPr id="4" name="Footer Placeholder 3">
            <a:extLst>
              <a:ext uri="{FF2B5EF4-FFF2-40B4-BE49-F238E27FC236}">
                <a16:creationId xmlns:a16="http://schemas.microsoft.com/office/drawing/2014/main" id="{21343946-EB91-8E48-A06F-2095C2504A2C}"/>
              </a:ext>
            </a:extLst>
          </p:cNvPr>
          <p:cNvSpPr>
            <a:spLocks noGrp="1"/>
          </p:cNvSpPr>
          <p:nvPr>
            <p:ph type="ftr" sz="quarter" idx="4"/>
          </p:nvPr>
        </p:nvSpPr>
        <p:spPr/>
        <p:txBody>
          <a:bodyPr/>
          <a:lstStyle/>
          <a:p>
            <a:endParaRPr lang="en-US" altLang="en-US" dirty="0"/>
          </a:p>
        </p:txBody>
      </p:sp>
    </p:spTree>
    <p:extLst>
      <p:ext uri="{BB962C8B-B14F-4D97-AF65-F5344CB8AC3E}">
        <p14:creationId xmlns:p14="http://schemas.microsoft.com/office/powerpoint/2010/main" val="813050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Footer Placeholder 3">
            <a:extLst>
              <a:ext uri="{FF2B5EF4-FFF2-40B4-BE49-F238E27FC236}">
                <a16:creationId xmlns:a16="http://schemas.microsoft.com/office/drawing/2014/main" id="{ADFEA04E-36B1-7448-9B18-767221E8612B}"/>
              </a:ext>
            </a:extLst>
          </p:cNvPr>
          <p:cNvSpPr>
            <a:spLocks noGrp="1"/>
          </p:cNvSpPr>
          <p:nvPr>
            <p:ph type="ftr" sz="quarter" idx="4"/>
          </p:nvPr>
        </p:nvSpPr>
        <p:spPr/>
        <p:txBody>
          <a:bodyPr/>
          <a:lstStyle/>
          <a:p>
            <a:endParaRPr lang="en-US" altLang="en-US" dirty="0"/>
          </a:p>
        </p:txBody>
      </p:sp>
    </p:spTree>
    <p:extLst>
      <p:ext uri="{BB962C8B-B14F-4D97-AF65-F5344CB8AC3E}">
        <p14:creationId xmlns:p14="http://schemas.microsoft.com/office/powerpoint/2010/main" val="110925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Footer Placeholder 3"/>
          <p:cNvSpPr>
            <a:spLocks noGrp="1"/>
          </p:cNvSpPr>
          <p:nvPr>
            <p:ph type="ftr" sz="quarter" idx="4"/>
          </p:nvPr>
        </p:nvSpPr>
        <p:spPr/>
        <p:txBody>
          <a:bodyPr/>
          <a:lstStyle/>
          <a:p>
            <a:endParaRPr lang="en-US" altLang="en-US" dirty="0"/>
          </a:p>
        </p:txBody>
      </p:sp>
    </p:spTree>
    <p:extLst>
      <p:ext uri="{BB962C8B-B14F-4D97-AF65-F5344CB8AC3E}">
        <p14:creationId xmlns:p14="http://schemas.microsoft.com/office/powerpoint/2010/main" val="1938538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ltLang="en-US" dirty="0"/>
          </a:p>
        </p:txBody>
      </p:sp>
    </p:spTree>
    <p:extLst>
      <p:ext uri="{BB962C8B-B14F-4D97-AF65-F5344CB8AC3E}">
        <p14:creationId xmlns:p14="http://schemas.microsoft.com/office/powerpoint/2010/main" val="959196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Jennifer will manage the Questions and will direct each question to a specific person.</a:t>
            </a:r>
          </a:p>
        </p:txBody>
      </p:sp>
      <p:sp>
        <p:nvSpPr>
          <p:cNvPr id="4" name="Footer Placeholder 3">
            <a:extLst>
              <a:ext uri="{FF2B5EF4-FFF2-40B4-BE49-F238E27FC236}">
                <a16:creationId xmlns:a16="http://schemas.microsoft.com/office/drawing/2014/main" id="{90234BDF-F8BF-004E-9C40-D9EEB88F392A}"/>
              </a:ext>
            </a:extLst>
          </p:cNvPr>
          <p:cNvSpPr>
            <a:spLocks noGrp="1"/>
          </p:cNvSpPr>
          <p:nvPr>
            <p:ph type="ftr" sz="quarter" idx="4"/>
          </p:nvPr>
        </p:nvSpPr>
        <p:spPr/>
        <p:txBody>
          <a:bodyPr/>
          <a:lstStyle/>
          <a:p>
            <a:endParaRPr lang="en-US" altLang="en-US" dirty="0"/>
          </a:p>
        </p:txBody>
      </p:sp>
    </p:spTree>
    <p:extLst>
      <p:ext uri="{BB962C8B-B14F-4D97-AF65-F5344CB8AC3E}">
        <p14:creationId xmlns:p14="http://schemas.microsoft.com/office/powerpoint/2010/main" val="1436548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69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Picture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70541" y="1527712"/>
            <a:ext cx="4614211" cy="5084320"/>
          </a:xfrm>
          <a:prstGeom prst="rect">
            <a:avLst/>
          </a:prstGeom>
        </p:spPr>
        <p:txBody>
          <a:bodyPr/>
          <a:lstStyle>
            <a:lvl1pPr marL="0" indent="0">
              <a:buNone/>
              <a:defRPr sz="2400" b="0" i="0" u="none">
                <a:solidFill>
                  <a:schemeClr val="bg2"/>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endParaRPr dirty="0"/>
          </a:p>
        </p:txBody>
      </p:sp>
      <p:sp>
        <p:nvSpPr>
          <p:cNvPr id="6" name="Title 3"/>
          <p:cNvSpPr>
            <a:spLocks noGrp="1"/>
          </p:cNvSpPr>
          <p:nvPr>
            <p:ph type="title" hasCustomPrompt="1"/>
          </p:nvPr>
        </p:nvSpPr>
        <p:spPr>
          <a:xfrm>
            <a:off x="5250813" y="1516641"/>
            <a:ext cx="6331587" cy="584728"/>
          </a:xfrm>
          <a:prstGeom prst="rect">
            <a:avLst/>
          </a:prstGeom>
        </p:spPr>
        <p:txBody>
          <a:bodyPr vert="horz"/>
          <a:lstStyle>
            <a:lvl1pPr>
              <a:defRPr sz="2400" b="0" i="0" baseline="0">
                <a:solidFill>
                  <a:schemeClr val="bg2"/>
                </a:solidFill>
              </a:defRPr>
            </a:lvl1pPr>
          </a:lstStyle>
          <a:p>
            <a:r>
              <a:rPr lang="en-US" dirty="0"/>
              <a:t>Click to edit Page Title text</a:t>
            </a:r>
          </a:p>
        </p:txBody>
      </p:sp>
      <p:sp>
        <p:nvSpPr>
          <p:cNvPr id="8" name="Content Placeholder 10"/>
          <p:cNvSpPr>
            <a:spLocks noGrp="1"/>
          </p:cNvSpPr>
          <p:nvPr>
            <p:ph sz="quarter" idx="13" hasCustomPrompt="1"/>
          </p:nvPr>
        </p:nvSpPr>
        <p:spPr>
          <a:xfrm>
            <a:off x="5250813" y="2274970"/>
            <a:ext cx="6331587" cy="557320"/>
          </a:xfrm>
          <a:prstGeom prst="rect">
            <a:avLst/>
          </a:prstGeom>
        </p:spPr>
        <p:txBody>
          <a:bodyPr vert="horz"/>
          <a:lstStyle>
            <a:lvl1pPr marL="0">
              <a:spcAft>
                <a:spcPts val="1400"/>
              </a:spcAft>
              <a:defRPr sz="2000" b="1" i="0" u="sng" baseline="0">
                <a:solidFill>
                  <a:schemeClr val="tx2"/>
                </a:solidFill>
              </a:defRPr>
            </a:lvl1pPr>
          </a:lstStyle>
          <a:p>
            <a:pPr lvl="0"/>
            <a:r>
              <a:rPr lang="en-US" dirty="0"/>
              <a:t>Click to edit text</a:t>
            </a:r>
          </a:p>
        </p:txBody>
      </p:sp>
      <p:sp>
        <p:nvSpPr>
          <p:cNvPr id="9" name="Content Placeholder 10"/>
          <p:cNvSpPr>
            <a:spLocks noGrp="1"/>
          </p:cNvSpPr>
          <p:nvPr>
            <p:ph sz="quarter" idx="14" hasCustomPrompt="1"/>
          </p:nvPr>
        </p:nvSpPr>
        <p:spPr>
          <a:xfrm>
            <a:off x="5250813" y="2905381"/>
            <a:ext cx="6331587" cy="3618666"/>
          </a:xfrm>
          <a:prstGeom prst="rect">
            <a:avLst/>
          </a:prstGeom>
        </p:spPr>
        <p:txBody>
          <a:bodyPr vert="horz"/>
          <a:lstStyle>
            <a:lvl1pPr>
              <a:lnSpc>
                <a:spcPts val="2200"/>
              </a:lnSpc>
              <a:spcAft>
                <a:spcPts val="600"/>
              </a:spcAft>
              <a:defRPr sz="1800" b="0" i="0" u="none">
                <a:solidFill>
                  <a:schemeClr val="tx1"/>
                </a:solidFill>
              </a:defRPr>
            </a:lvl1pPr>
            <a:lvl2pPr>
              <a:lnSpc>
                <a:spcPts val="2200"/>
              </a:lnSpc>
              <a:defRPr b="0" i="0" u="none"/>
            </a:lvl2pPr>
            <a:lvl3pPr>
              <a:lnSpc>
                <a:spcPts val="2200"/>
              </a:lnSpc>
              <a:defRPr b="0" i="0" u="none"/>
            </a:lvl3pPr>
            <a:lvl4pPr>
              <a:lnSpc>
                <a:spcPts val="2200"/>
              </a:lnSpc>
              <a:defRPr b="0" i="0" u="none"/>
            </a:lvl4pPr>
            <a:lvl5pPr>
              <a:lnSpc>
                <a:spcPts val="2200"/>
              </a:lnSpc>
              <a:defRPr b="0" i="0" u="none"/>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5" hasCustomPrompt="1"/>
          </p:nvPr>
        </p:nvSpPr>
        <p:spPr>
          <a:xfrm>
            <a:off x="609600" y="209942"/>
            <a:ext cx="9965125" cy="1005201"/>
          </a:xfrm>
          <a:prstGeom prst="rect">
            <a:avLst/>
          </a:prstGeom>
        </p:spPr>
        <p:txBody>
          <a:bodyPr vert="horz" lIns="91440" tIns="0" rIns="0" bIns="0" anchor="ctr" anchorCtr="0"/>
          <a:lstStyle>
            <a:lvl1pPr>
              <a:lnSpc>
                <a:spcPts val="3300"/>
              </a:lnSpc>
              <a:spcBef>
                <a:spcPts val="0"/>
              </a:spcBef>
              <a:spcAft>
                <a:spcPts val="0"/>
              </a:spcAft>
              <a:defRPr sz="2800" b="0" i="0" u="none" baseline="0">
                <a:solidFill>
                  <a:schemeClr val="bg1"/>
                </a:solidFill>
              </a:defRPr>
            </a:lvl1pPr>
          </a:lstStyle>
          <a:p>
            <a:pPr lvl="0"/>
            <a:r>
              <a:rPr lang="en-US" dirty="0"/>
              <a:t>Click to edit Slide Title text</a:t>
            </a:r>
          </a:p>
        </p:txBody>
      </p:sp>
    </p:spTree>
    <p:extLst>
      <p:ext uri="{BB962C8B-B14F-4D97-AF65-F5344CB8AC3E}">
        <p14:creationId xmlns:p14="http://schemas.microsoft.com/office/powerpoint/2010/main" val="3374691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Website Images &amp; Content">
    <p:spTree>
      <p:nvGrpSpPr>
        <p:cNvPr id="1" name=""/>
        <p:cNvGrpSpPr/>
        <p:nvPr/>
      </p:nvGrpSpPr>
      <p:grpSpPr>
        <a:xfrm>
          <a:off x="0" y="0"/>
          <a:ext cx="0" cy="0"/>
          <a:chOff x="0" y="0"/>
          <a:chExt cx="0" cy="0"/>
        </a:xfrm>
      </p:grpSpPr>
      <p:pic>
        <p:nvPicPr>
          <p:cNvPr id="4" name="Picture 3" descr="paramedics 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14961"/>
            <a:ext cx="5442948" cy="3047999"/>
          </a:xfrm>
          <a:prstGeom prst="rect">
            <a:avLst/>
          </a:prstGeom>
        </p:spPr>
      </p:pic>
      <p:pic>
        <p:nvPicPr>
          <p:cNvPr id="5" name="Picture 4" descr="paramedic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118165"/>
            <a:ext cx="5442947" cy="2722834"/>
          </a:xfrm>
          <a:prstGeom prst="rect">
            <a:avLst/>
          </a:prstGeom>
        </p:spPr>
      </p:pic>
      <p:sp>
        <p:nvSpPr>
          <p:cNvPr id="7" name="Title 3"/>
          <p:cNvSpPr>
            <a:spLocks noGrp="1"/>
          </p:cNvSpPr>
          <p:nvPr>
            <p:ph type="title" hasCustomPrompt="1"/>
          </p:nvPr>
        </p:nvSpPr>
        <p:spPr>
          <a:xfrm>
            <a:off x="5811226" y="835921"/>
            <a:ext cx="5771175" cy="584728"/>
          </a:xfrm>
          <a:prstGeom prst="rect">
            <a:avLst/>
          </a:prstGeom>
        </p:spPr>
        <p:txBody>
          <a:bodyPr vert="horz"/>
          <a:lstStyle>
            <a:lvl1pPr>
              <a:defRPr sz="2400" b="0" i="0" baseline="0">
                <a:solidFill>
                  <a:schemeClr val="bg2"/>
                </a:solidFill>
              </a:defRPr>
            </a:lvl1pPr>
          </a:lstStyle>
          <a:p>
            <a:r>
              <a:rPr lang="en-US" dirty="0"/>
              <a:t>Click to edit Page Title text</a:t>
            </a:r>
          </a:p>
        </p:txBody>
      </p:sp>
      <p:sp>
        <p:nvSpPr>
          <p:cNvPr id="8" name="Content Placeholder 10"/>
          <p:cNvSpPr>
            <a:spLocks noGrp="1"/>
          </p:cNvSpPr>
          <p:nvPr>
            <p:ph sz="quarter" idx="13" hasCustomPrompt="1"/>
          </p:nvPr>
        </p:nvSpPr>
        <p:spPr>
          <a:xfrm>
            <a:off x="5811226" y="1594250"/>
            <a:ext cx="5771175" cy="557320"/>
          </a:xfrm>
          <a:prstGeom prst="rect">
            <a:avLst/>
          </a:prstGeom>
        </p:spPr>
        <p:txBody>
          <a:bodyPr vert="horz"/>
          <a:lstStyle>
            <a:lvl1pPr marL="0">
              <a:spcAft>
                <a:spcPts val="1400"/>
              </a:spcAft>
              <a:defRPr sz="2000" b="1" i="0" u="sng" baseline="0">
                <a:solidFill>
                  <a:schemeClr val="tx2"/>
                </a:solidFill>
              </a:defRPr>
            </a:lvl1pPr>
          </a:lstStyle>
          <a:p>
            <a:pPr lvl="0"/>
            <a:r>
              <a:rPr lang="en-US" dirty="0"/>
              <a:t>Click to edit text</a:t>
            </a:r>
          </a:p>
        </p:txBody>
      </p:sp>
      <p:sp>
        <p:nvSpPr>
          <p:cNvPr id="11" name="Content Placeholder 10"/>
          <p:cNvSpPr>
            <a:spLocks noGrp="1"/>
          </p:cNvSpPr>
          <p:nvPr>
            <p:ph sz="quarter" idx="14" hasCustomPrompt="1"/>
          </p:nvPr>
        </p:nvSpPr>
        <p:spPr>
          <a:xfrm>
            <a:off x="5811226" y="2224661"/>
            <a:ext cx="5771175" cy="3618666"/>
          </a:xfrm>
          <a:prstGeom prst="rect">
            <a:avLst/>
          </a:prstGeom>
        </p:spPr>
        <p:txBody>
          <a:bodyPr vert="horz"/>
          <a:lstStyle>
            <a:lvl1pPr>
              <a:spcAft>
                <a:spcPts val="600"/>
              </a:spcAft>
              <a:defRPr sz="1800" b="0" i="0">
                <a:solidFill>
                  <a:schemeClr val="tx1"/>
                </a:solidFill>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555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413EA09E-DB2D-CE4E-A6AC-663717095FF1}"/>
              </a:ext>
            </a:extLst>
          </p:cNvPr>
          <p:cNvSpPr>
            <a:spLocks noGrp="1"/>
          </p:cNvSpPr>
          <p:nvPr>
            <p:ph type="dt" sz="half" idx="10"/>
          </p:nvPr>
        </p:nvSpPr>
        <p:spPr>
          <a:xfrm>
            <a:off x="6885520" y="6062666"/>
            <a:ext cx="5048249" cy="365125"/>
          </a:xfrm>
        </p:spPr>
        <p:txBody>
          <a:bodyPr/>
          <a:lstStyle>
            <a:lvl1pPr>
              <a:defRPr/>
            </a:lvl1pPr>
          </a:lstStyle>
          <a:p>
            <a:fld id="{C20C0AA7-86A1-DF4C-B17D-3BEEF8894B75}" type="datetimeFigureOut">
              <a:rPr lang="en-US" altLang="en-US"/>
              <a:pPr/>
              <a:t>10/14/20</a:t>
            </a:fld>
            <a:endParaRPr lang="en-US" altLang="en-US"/>
          </a:p>
        </p:txBody>
      </p:sp>
      <p:sp>
        <p:nvSpPr>
          <p:cNvPr id="5" name="Footer Placeholder 4">
            <a:extLst>
              <a:ext uri="{FF2B5EF4-FFF2-40B4-BE49-F238E27FC236}">
                <a16:creationId xmlns:a16="http://schemas.microsoft.com/office/drawing/2014/main" id="{3939AA0C-88A3-7B43-AAFB-44A87C3A5918}"/>
              </a:ext>
            </a:extLst>
          </p:cNvPr>
          <p:cNvSpPr>
            <a:spLocks noGrp="1"/>
          </p:cNvSpPr>
          <p:nvPr>
            <p:ph type="ftr" sz="quarter" idx="11"/>
          </p:nvPr>
        </p:nvSpPr>
        <p:spPr>
          <a:xfrm>
            <a:off x="258233" y="6062666"/>
            <a:ext cx="5048251"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70E61D-D6FF-394F-84A3-D454F5322C4F}"/>
              </a:ext>
            </a:extLst>
          </p:cNvPr>
          <p:cNvSpPr>
            <a:spLocks noGrp="1"/>
          </p:cNvSpPr>
          <p:nvPr>
            <p:ph type="sldNum" sz="quarter" idx="12"/>
          </p:nvPr>
        </p:nvSpPr>
        <p:spPr>
          <a:xfrm>
            <a:off x="5321300" y="6062666"/>
            <a:ext cx="1549400" cy="365125"/>
          </a:xfrm>
        </p:spPr>
        <p:txBody>
          <a:bodyPr/>
          <a:lstStyle>
            <a:lvl1pPr>
              <a:defRPr/>
            </a:lvl1pPr>
          </a:lstStyle>
          <a:p>
            <a:fld id="{814E572C-D408-4748-8F58-754A33D168C8}" type="slidenum">
              <a:rPr lang="en-US" altLang="en-US"/>
              <a:pPr/>
              <a:t>‹#›</a:t>
            </a:fld>
            <a:endParaRPr lang="en-US" altLang="en-US"/>
          </a:p>
        </p:txBody>
      </p:sp>
    </p:spTree>
    <p:extLst>
      <p:ext uri="{BB962C8B-B14F-4D97-AF65-F5344CB8AC3E}">
        <p14:creationId xmlns:p14="http://schemas.microsoft.com/office/powerpoint/2010/main" val="2865678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Open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579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 Subhead - Body">
    <p:spTree>
      <p:nvGrpSpPr>
        <p:cNvPr id="1" name=""/>
        <p:cNvGrpSpPr/>
        <p:nvPr/>
      </p:nvGrpSpPr>
      <p:grpSpPr>
        <a:xfrm>
          <a:off x="0" y="0"/>
          <a:ext cx="0" cy="0"/>
          <a:chOff x="0" y="0"/>
          <a:chExt cx="0" cy="0"/>
        </a:xfrm>
      </p:grpSpPr>
      <p:sp>
        <p:nvSpPr>
          <p:cNvPr id="4" name="Title 3"/>
          <p:cNvSpPr>
            <a:spLocks noGrp="1"/>
          </p:cNvSpPr>
          <p:nvPr>
            <p:ph type="title"/>
          </p:nvPr>
        </p:nvSpPr>
        <p:spPr>
          <a:xfrm>
            <a:off x="609600" y="429521"/>
            <a:ext cx="10972800" cy="584728"/>
          </a:xfrm>
          <a:prstGeom prst="rect">
            <a:avLst/>
          </a:prstGeom>
        </p:spPr>
        <p:txBody>
          <a:bodyPr vert="horz"/>
          <a:lstStyle>
            <a:lvl1pPr>
              <a:defRPr sz="3200" b="0" i="0" baseline="0">
                <a:solidFill>
                  <a:schemeClr val="bg2"/>
                </a:solidFill>
                <a:latin typeface="Arial Rounded MT Bold" panose="020F0704030504030204" pitchFamily="34" charset="77"/>
              </a:defRPr>
            </a:lvl1pPr>
          </a:lstStyle>
          <a:p>
            <a:pPr lvl="0"/>
            <a:r>
              <a:rPr lang="en-US" dirty="0"/>
              <a:t>Click to edit Master title style</a:t>
            </a:r>
          </a:p>
        </p:txBody>
      </p:sp>
      <p:sp>
        <p:nvSpPr>
          <p:cNvPr id="6" name="Content Placeholder 10"/>
          <p:cNvSpPr>
            <a:spLocks noGrp="1"/>
          </p:cNvSpPr>
          <p:nvPr>
            <p:ph sz="quarter" idx="14" hasCustomPrompt="1"/>
          </p:nvPr>
        </p:nvSpPr>
        <p:spPr>
          <a:xfrm>
            <a:off x="609600" y="1117603"/>
            <a:ext cx="10972800" cy="4785359"/>
          </a:xfrm>
          <a:prstGeom prst="rect">
            <a:avLst/>
          </a:prstGeom>
        </p:spPr>
        <p:txBody>
          <a:bodyPr vert="horz"/>
          <a:lstStyle>
            <a:lvl1pPr>
              <a:spcAft>
                <a:spcPts val="600"/>
              </a:spcAft>
              <a:defRPr sz="2800" b="0" i="0">
                <a:solidFill>
                  <a:schemeClr val="bg2"/>
                </a:solidFill>
                <a:latin typeface="Arial Rounded MT Bold" panose="020F0704030504030204" pitchFamily="34" charset="77"/>
              </a:defRPr>
            </a:lvl1pPr>
            <a:lvl2pPr>
              <a:defRPr sz="2800">
                <a:solidFill>
                  <a:schemeClr val="bg2"/>
                </a:solidFill>
                <a:latin typeface="Arial Rounded MT Bold" panose="020F0704030504030204" pitchFamily="34" charset="77"/>
              </a:defRPr>
            </a:lvl2pPr>
            <a:lvl3pPr>
              <a:defRPr sz="2800">
                <a:solidFill>
                  <a:schemeClr val="bg2"/>
                </a:solidFill>
                <a:latin typeface="Arial Rounded MT Bold" panose="020F0704030504030204" pitchFamily="34" charset="77"/>
              </a:defRPr>
            </a:lvl3pPr>
            <a:lvl4pPr>
              <a:defRPr sz="2800">
                <a:solidFill>
                  <a:schemeClr val="bg2"/>
                </a:solidFill>
                <a:latin typeface="Arial Rounded MT Bold" panose="020F0704030504030204" pitchFamily="34" charset="77"/>
              </a:defRPr>
            </a:lvl4pPr>
            <a:lvl5pPr>
              <a:defRPr sz="2800">
                <a:solidFill>
                  <a:schemeClr val="bg2"/>
                </a:solidFill>
                <a:latin typeface="Arial Rounded MT Bold" panose="020F070403050403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6578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Open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404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 Subhead - Body">
    <p:spTree>
      <p:nvGrpSpPr>
        <p:cNvPr id="1" name=""/>
        <p:cNvGrpSpPr/>
        <p:nvPr/>
      </p:nvGrpSpPr>
      <p:grpSpPr>
        <a:xfrm>
          <a:off x="0" y="0"/>
          <a:ext cx="0" cy="0"/>
          <a:chOff x="0" y="0"/>
          <a:chExt cx="0" cy="0"/>
        </a:xfrm>
      </p:grpSpPr>
      <p:sp>
        <p:nvSpPr>
          <p:cNvPr id="4" name="Title 3"/>
          <p:cNvSpPr>
            <a:spLocks noGrp="1"/>
          </p:cNvSpPr>
          <p:nvPr>
            <p:ph type="title"/>
          </p:nvPr>
        </p:nvSpPr>
        <p:spPr>
          <a:xfrm>
            <a:off x="609600" y="429521"/>
            <a:ext cx="10972800" cy="584728"/>
          </a:xfrm>
          <a:prstGeom prst="rect">
            <a:avLst/>
          </a:prstGeom>
        </p:spPr>
        <p:txBody>
          <a:bodyPr vert="horz"/>
          <a:lstStyle>
            <a:lvl1pPr>
              <a:defRPr sz="2400" b="0" i="0" baseline="0">
                <a:solidFill>
                  <a:schemeClr val="bg2"/>
                </a:solidFill>
              </a:defRPr>
            </a:lvl1pPr>
          </a:lstStyle>
          <a:p>
            <a:pPr lvl="0"/>
            <a:r>
              <a:rPr lang="en-US"/>
              <a:t>Click to edit Master title style</a:t>
            </a:r>
            <a:endParaRPr lang="en-US" dirty="0"/>
          </a:p>
        </p:txBody>
      </p:sp>
      <p:sp>
        <p:nvSpPr>
          <p:cNvPr id="6" name="Content Placeholder 10"/>
          <p:cNvSpPr>
            <a:spLocks noGrp="1"/>
          </p:cNvSpPr>
          <p:nvPr>
            <p:ph sz="quarter" idx="14"/>
          </p:nvPr>
        </p:nvSpPr>
        <p:spPr>
          <a:xfrm>
            <a:off x="609600" y="1117603"/>
            <a:ext cx="10972800" cy="4785359"/>
          </a:xfrm>
          <a:prstGeom prst="rect">
            <a:avLst/>
          </a:prstGeom>
        </p:spPr>
        <p:txBody>
          <a:bodyPr vert="horz"/>
          <a:lstStyle>
            <a:lvl1pPr>
              <a:spcAft>
                <a:spcPts val="600"/>
              </a:spcAft>
              <a:defRPr sz="1800" b="0" i="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9942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514646C-09AF-1048-B2AB-93878A7E8AB5}" type="datetimeFigureOut">
              <a:rPr lang="en-US" smtClean="0"/>
              <a:t>10/14/20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5CFAFD-B660-A546-B1FE-ED00E34F6D8A}" type="slidenum">
              <a:rPr lang="en-US" smtClean="0"/>
              <a:t>‹#›</a:t>
            </a:fld>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2180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14646C-09AF-1048-B2AB-93878A7E8AB5}" type="datetimeFigureOut">
              <a:rPr lang="en-US" smtClean="0"/>
              <a:t>10/14/20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5CFAFD-B660-A546-B1FE-ED00E34F6D8A}" type="slidenum">
              <a:rPr lang="en-US" smtClean="0"/>
              <a:t>‹#›</a:t>
            </a:fld>
            <a:endParaRPr lang="en-US"/>
          </a:p>
        </p:txBody>
      </p:sp>
    </p:spTree>
    <p:extLst>
      <p:ext uri="{BB962C8B-B14F-4D97-AF65-F5344CB8AC3E}">
        <p14:creationId xmlns:p14="http://schemas.microsoft.com/office/powerpoint/2010/main" val="3771005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ECE4B-0FDD-F94B-B4C6-30B851FDC6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FE7EE3-F0C3-2B45-8E1A-541559600FB7}"/>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8B38EB-CFBD-F146-B139-D593732A1D6A}"/>
              </a:ext>
            </a:extLst>
          </p:cNvPr>
          <p:cNvSpPr>
            <a:spLocks noGrp="1"/>
          </p:cNvSpPr>
          <p:nvPr>
            <p:ph type="dt" sz="half" idx="10"/>
          </p:nvPr>
        </p:nvSpPr>
        <p:spPr/>
        <p:txBody>
          <a:bodyPr/>
          <a:lstStyle/>
          <a:p>
            <a:fld id="{899D4685-026F-6E46-8416-AD873E780246}" type="datetimeFigureOut">
              <a:rPr lang="en-US" smtClean="0"/>
              <a:t>10/14/20</a:t>
            </a:fld>
            <a:endParaRPr lang="en-US"/>
          </a:p>
        </p:txBody>
      </p:sp>
      <p:sp>
        <p:nvSpPr>
          <p:cNvPr id="5" name="Footer Placeholder 4">
            <a:extLst>
              <a:ext uri="{FF2B5EF4-FFF2-40B4-BE49-F238E27FC236}">
                <a16:creationId xmlns:a16="http://schemas.microsoft.com/office/drawing/2014/main" id="{FBD76F14-BD95-1F4F-ABF6-D9A37A2885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4049C-2EF1-284D-BD20-A8371119456A}"/>
              </a:ext>
            </a:extLst>
          </p:cNvPr>
          <p:cNvSpPr>
            <a:spLocks noGrp="1"/>
          </p:cNvSpPr>
          <p:nvPr>
            <p:ph type="sldNum" sz="quarter" idx="12"/>
          </p:nvPr>
        </p:nvSpPr>
        <p:spPr/>
        <p:txBody>
          <a:bodyPr/>
          <a:lstStyle/>
          <a:p>
            <a:fld id="{29B6A41F-0756-E04A-B7E9-6103437F84EC}" type="slidenum">
              <a:rPr lang="en-US" smtClean="0"/>
              <a:t>‹#›</a:t>
            </a:fld>
            <a:endParaRPr lang="en-US"/>
          </a:p>
        </p:txBody>
      </p:sp>
    </p:spTree>
    <p:extLst>
      <p:ext uri="{BB962C8B-B14F-4D97-AF65-F5344CB8AC3E}">
        <p14:creationId xmlns:p14="http://schemas.microsoft.com/office/powerpoint/2010/main" val="39654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Opening Slide">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B1332D-5F5E-C044-80F8-F492374A5CB3}"/>
              </a:ext>
            </a:extLst>
          </p:cNvPr>
          <p:cNvSpPr txBox="1"/>
          <p:nvPr userDrawn="1"/>
        </p:nvSpPr>
        <p:spPr>
          <a:xfrm>
            <a:off x="-82826" y="0"/>
            <a:ext cx="12367591"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366023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7605A-81C5-784B-A3D2-4EAA287E47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055E28-784B-944E-B71E-5CD1DE2DC0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7FA77-BF1D-C046-B96A-9BB2AF2D83D0}"/>
              </a:ext>
            </a:extLst>
          </p:cNvPr>
          <p:cNvSpPr>
            <a:spLocks noGrp="1"/>
          </p:cNvSpPr>
          <p:nvPr>
            <p:ph type="dt" sz="half" idx="10"/>
          </p:nvPr>
        </p:nvSpPr>
        <p:spPr/>
        <p:txBody>
          <a:bodyPr/>
          <a:lstStyle/>
          <a:p>
            <a:fld id="{899D4685-026F-6E46-8416-AD873E780246}" type="datetimeFigureOut">
              <a:rPr lang="en-US" smtClean="0"/>
              <a:t>10/14/20</a:t>
            </a:fld>
            <a:endParaRPr lang="en-US"/>
          </a:p>
        </p:txBody>
      </p:sp>
      <p:sp>
        <p:nvSpPr>
          <p:cNvPr id="5" name="Footer Placeholder 4">
            <a:extLst>
              <a:ext uri="{FF2B5EF4-FFF2-40B4-BE49-F238E27FC236}">
                <a16:creationId xmlns:a16="http://schemas.microsoft.com/office/drawing/2014/main" id="{88EED59D-1324-7047-99A1-CA50DB9115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A079D-A9FB-754A-9673-77E074BF8CA8}"/>
              </a:ext>
            </a:extLst>
          </p:cNvPr>
          <p:cNvSpPr>
            <a:spLocks noGrp="1"/>
          </p:cNvSpPr>
          <p:nvPr>
            <p:ph type="sldNum" sz="quarter" idx="12"/>
          </p:nvPr>
        </p:nvSpPr>
        <p:spPr/>
        <p:txBody>
          <a:bodyPr/>
          <a:lstStyle/>
          <a:p>
            <a:fld id="{29B6A41F-0756-E04A-B7E9-6103437F84EC}" type="slidenum">
              <a:rPr lang="en-US" smtClean="0"/>
              <a:t>‹#›</a:t>
            </a:fld>
            <a:endParaRPr lang="en-US"/>
          </a:p>
        </p:txBody>
      </p:sp>
    </p:spTree>
    <p:extLst>
      <p:ext uri="{BB962C8B-B14F-4D97-AF65-F5344CB8AC3E}">
        <p14:creationId xmlns:p14="http://schemas.microsoft.com/office/powerpoint/2010/main" val="1797985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D506-A2EE-5C4B-A63C-55114E664024}"/>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4FAD35-F72D-1643-ACAD-F1C07A9A998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F16FF7-905E-DC41-A994-9E3B7EEA1FD8}"/>
              </a:ext>
            </a:extLst>
          </p:cNvPr>
          <p:cNvSpPr>
            <a:spLocks noGrp="1"/>
          </p:cNvSpPr>
          <p:nvPr>
            <p:ph type="dt" sz="half" idx="10"/>
          </p:nvPr>
        </p:nvSpPr>
        <p:spPr/>
        <p:txBody>
          <a:bodyPr/>
          <a:lstStyle/>
          <a:p>
            <a:fld id="{899D4685-026F-6E46-8416-AD873E780246}" type="datetimeFigureOut">
              <a:rPr lang="en-US" smtClean="0"/>
              <a:t>10/14/20</a:t>
            </a:fld>
            <a:endParaRPr lang="en-US"/>
          </a:p>
        </p:txBody>
      </p:sp>
      <p:sp>
        <p:nvSpPr>
          <p:cNvPr id="5" name="Footer Placeholder 4">
            <a:extLst>
              <a:ext uri="{FF2B5EF4-FFF2-40B4-BE49-F238E27FC236}">
                <a16:creationId xmlns:a16="http://schemas.microsoft.com/office/drawing/2014/main" id="{EDAB0A6D-F8D6-A648-A461-6E9139B1F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F57A1F-DDA9-EF40-970D-6B5D0530CA8A}"/>
              </a:ext>
            </a:extLst>
          </p:cNvPr>
          <p:cNvSpPr>
            <a:spLocks noGrp="1"/>
          </p:cNvSpPr>
          <p:nvPr>
            <p:ph type="sldNum" sz="quarter" idx="12"/>
          </p:nvPr>
        </p:nvSpPr>
        <p:spPr/>
        <p:txBody>
          <a:bodyPr/>
          <a:lstStyle/>
          <a:p>
            <a:fld id="{29B6A41F-0756-E04A-B7E9-6103437F84EC}" type="slidenum">
              <a:rPr lang="en-US" smtClean="0"/>
              <a:t>‹#›</a:t>
            </a:fld>
            <a:endParaRPr lang="en-US"/>
          </a:p>
        </p:txBody>
      </p:sp>
    </p:spTree>
    <p:extLst>
      <p:ext uri="{BB962C8B-B14F-4D97-AF65-F5344CB8AC3E}">
        <p14:creationId xmlns:p14="http://schemas.microsoft.com/office/powerpoint/2010/main" val="3017336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9AB43-E7D1-8640-A27E-66CB60045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1AC6D4-4DE7-FD40-9C7B-8B564C32A8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000038-7132-8847-A1F5-740B9CFB62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BC86F3-BEE3-2847-A8B7-B118551CA406}"/>
              </a:ext>
            </a:extLst>
          </p:cNvPr>
          <p:cNvSpPr>
            <a:spLocks noGrp="1"/>
          </p:cNvSpPr>
          <p:nvPr>
            <p:ph type="dt" sz="half" idx="10"/>
          </p:nvPr>
        </p:nvSpPr>
        <p:spPr/>
        <p:txBody>
          <a:bodyPr/>
          <a:lstStyle/>
          <a:p>
            <a:fld id="{899D4685-026F-6E46-8416-AD873E780246}" type="datetimeFigureOut">
              <a:rPr lang="en-US" smtClean="0"/>
              <a:t>10/14/20</a:t>
            </a:fld>
            <a:endParaRPr lang="en-US"/>
          </a:p>
        </p:txBody>
      </p:sp>
      <p:sp>
        <p:nvSpPr>
          <p:cNvPr id="6" name="Footer Placeholder 5">
            <a:extLst>
              <a:ext uri="{FF2B5EF4-FFF2-40B4-BE49-F238E27FC236}">
                <a16:creationId xmlns:a16="http://schemas.microsoft.com/office/drawing/2014/main" id="{F2369F10-5021-1F43-9AC1-DBAB0B6B7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478DEE-8CB6-5543-BCD0-1FB444A035B5}"/>
              </a:ext>
            </a:extLst>
          </p:cNvPr>
          <p:cNvSpPr>
            <a:spLocks noGrp="1"/>
          </p:cNvSpPr>
          <p:nvPr>
            <p:ph type="sldNum" sz="quarter" idx="12"/>
          </p:nvPr>
        </p:nvSpPr>
        <p:spPr/>
        <p:txBody>
          <a:bodyPr/>
          <a:lstStyle/>
          <a:p>
            <a:fld id="{29B6A41F-0756-E04A-B7E9-6103437F84EC}" type="slidenum">
              <a:rPr lang="en-US" smtClean="0"/>
              <a:t>‹#›</a:t>
            </a:fld>
            <a:endParaRPr lang="en-US"/>
          </a:p>
        </p:txBody>
      </p:sp>
    </p:spTree>
    <p:extLst>
      <p:ext uri="{BB962C8B-B14F-4D97-AF65-F5344CB8AC3E}">
        <p14:creationId xmlns:p14="http://schemas.microsoft.com/office/powerpoint/2010/main" val="180620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C617-4A4C-BF4D-8727-F97B58A1C7AC}"/>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2D91D9-8415-E346-9B41-84FF9247A3E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FF12F7-88C3-1945-A200-AF7F50E2D3D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BCA483-9658-5642-A1C2-25AD070E022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009EC5-92D1-3649-91C1-74400982F00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74B42F-2C9F-4A45-BBAF-BA6B42FD279E}"/>
              </a:ext>
            </a:extLst>
          </p:cNvPr>
          <p:cNvSpPr>
            <a:spLocks noGrp="1"/>
          </p:cNvSpPr>
          <p:nvPr>
            <p:ph type="dt" sz="half" idx="10"/>
          </p:nvPr>
        </p:nvSpPr>
        <p:spPr/>
        <p:txBody>
          <a:bodyPr/>
          <a:lstStyle/>
          <a:p>
            <a:fld id="{899D4685-026F-6E46-8416-AD873E780246}" type="datetimeFigureOut">
              <a:rPr lang="en-US" smtClean="0"/>
              <a:t>10/14/20</a:t>
            </a:fld>
            <a:endParaRPr lang="en-US"/>
          </a:p>
        </p:txBody>
      </p:sp>
      <p:sp>
        <p:nvSpPr>
          <p:cNvPr id="8" name="Footer Placeholder 7">
            <a:extLst>
              <a:ext uri="{FF2B5EF4-FFF2-40B4-BE49-F238E27FC236}">
                <a16:creationId xmlns:a16="http://schemas.microsoft.com/office/drawing/2014/main" id="{19D7A106-EDE5-7245-AF9D-2D82E9794A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34B8D6-B91D-6C4E-938F-B8BE24812647}"/>
              </a:ext>
            </a:extLst>
          </p:cNvPr>
          <p:cNvSpPr>
            <a:spLocks noGrp="1"/>
          </p:cNvSpPr>
          <p:nvPr>
            <p:ph type="sldNum" sz="quarter" idx="12"/>
          </p:nvPr>
        </p:nvSpPr>
        <p:spPr/>
        <p:txBody>
          <a:bodyPr/>
          <a:lstStyle/>
          <a:p>
            <a:fld id="{29B6A41F-0756-E04A-B7E9-6103437F84EC}" type="slidenum">
              <a:rPr lang="en-US" smtClean="0"/>
              <a:t>‹#›</a:t>
            </a:fld>
            <a:endParaRPr lang="en-US"/>
          </a:p>
        </p:txBody>
      </p:sp>
    </p:spTree>
    <p:extLst>
      <p:ext uri="{BB962C8B-B14F-4D97-AF65-F5344CB8AC3E}">
        <p14:creationId xmlns:p14="http://schemas.microsoft.com/office/powerpoint/2010/main" val="393452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133D6-7FA5-8648-9A5D-167AB941FC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4A7BAE-1F30-3B41-8077-358FF6465C1C}"/>
              </a:ext>
            </a:extLst>
          </p:cNvPr>
          <p:cNvSpPr>
            <a:spLocks noGrp="1"/>
          </p:cNvSpPr>
          <p:nvPr>
            <p:ph type="dt" sz="half" idx="10"/>
          </p:nvPr>
        </p:nvSpPr>
        <p:spPr/>
        <p:txBody>
          <a:bodyPr/>
          <a:lstStyle/>
          <a:p>
            <a:fld id="{899D4685-026F-6E46-8416-AD873E780246}" type="datetimeFigureOut">
              <a:rPr lang="en-US" smtClean="0"/>
              <a:t>10/14/20</a:t>
            </a:fld>
            <a:endParaRPr lang="en-US"/>
          </a:p>
        </p:txBody>
      </p:sp>
      <p:sp>
        <p:nvSpPr>
          <p:cNvPr id="4" name="Footer Placeholder 3">
            <a:extLst>
              <a:ext uri="{FF2B5EF4-FFF2-40B4-BE49-F238E27FC236}">
                <a16:creationId xmlns:a16="http://schemas.microsoft.com/office/drawing/2014/main" id="{73963F8C-2C98-1146-BCE8-AD8CDC6F5A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C83DD0-918C-264E-8130-030C2F9DEFAE}"/>
              </a:ext>
            </a:extLst>
          </p:cNvPr>
          <p:cNvSpPr>
            <a:spLocks noGrp="1"/>
          </p:cNvSpPr>
          <p:nvPr>
            <p:ph type="sldNum" sz="quarter" idx="12"/>
          </p:nvPr>
        </p:nvSpPr>
        <p:spPr/>
        <p:txBody>
          <a:bodyPr/>
          <a:lstStyle/>
          <a:p>
            <a:fld id="{29B6A41F-0756-E04A-B7E9-6103437F84EC}" type="slidenum">
              <a:rPr lang="en-US" smtClean="0"/>
              <a:t>‹#›</a:t>
            </a:fld>
            <a:endParaRPr lang="en-US"/>
          </a:p>
        </p:txBody>
      </p:sp>
    </p:spTree>
    <p:extLst>
      <p:ext uri="{BB962C8B-B14F-4D97-AF65-F5344CB8AC3E}">
        <p14:creationId xmlns:p14="http://schemas.microsoft.com/office/powerpoint/2010/main" val="1920141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19F15-2311-B846-947B-8C0728955E85}"/>
              </a:ext>
            </a:extLst>
          </p:cNvPr>
          <p:cNvSpPr>
            <a:spLocks noGrp="1"/>
          </p:cNvSpPr>
          <p:nvPr>
            <p:ph type="dt" sz="half" idx="10"/>
          </p:nvPr>
        </p:nvSpPr>
        <p:spPr/>
        <p:txBody>
          <a:bodyPr/>
          <a:lstStyle/>
          <a:p>
            <a:fld id="{899D4685-026F-6E46-8416-AD873E780246}" type="datetimeFigureOut">
              <a:rPr lang="en-US" smtClean="0"/>
              <a:t>10/14/20</a:t>
            </a:fld>
            <a:endParaRPr lang="en-US"/>
          </a:p>
        </p:txBody>
      </p:sp>
      <p:sp>
        <p:nvSpPr>
          <p:cNvPr id="3" name="Footer Placeholder 2">
            <a:extLst>
              <a:ext uri="{FF2B5EF4-FFF2-40B4-BE49-F238E27FC236}">
                <a16:creationId xmlns:a16="http://schemas.microsoft.com/office/drawing/2014/main" id="{21724735-04B9-644F-A7B7-79850029DA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BABC26-8F91-EF41-B18A-4116659DE035}"/>
              </a:ext>
            </a:extLst>
          </p:cNvPr>
          <p:cNvSpPr>
            <a:spLocks noGrp="1"/>
          </p:cNvSpPr>
          <p:nvPr>
            <p:ph type="sldNum" sz="quarter" idx="12"/>
          </p:nvPr>
        </p:nvSpPr>
        <p:spPr/>
        <p:txBody>
          <a:bodyPr/>
          <a:lstStyle/>
          <a:p>
            <a:fld id="{29B6A41F-0756-E04A-B7E9-6103437F84EC}" type="slidenum">
              <a:rPr lang="en-US" smtClean="0"/>
              <a:t>‹#›</a:t>
            </a:fld>
            <a:endParaRPr lang="en-US"/>
          </a:p>
        </p:txBody>
      </p:sp>
    </p:spTree>
    <p:extLst>
      <p:ext uri="{BB962C8B-B14F-4D97-AF65-F5344CB8AC3E}">
        <p14:creationId xmlns:p14="http://schemas.microsoft.com/office/powerpoint/2010/main" val="2763877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CDB00-1DF7-1B47-92E4-DF7461864A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F7EF71-F610-1D44-95C9-5549627FF462}"/>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FA1C76-B7F4-BA40-AE9C-7156483162BB}"/>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C25B3B-4DEC-BB4D-B4FE-0F7A1545E4B2}"/>
              </a:ext>
            </a:extLst>
          </p:cNvPr>
          <p:cNvSpPr>
            <a:spLocks noGrp="1"/>
          </p:cNvSpPr>
          <p:nvPr>
            <p:ph type="dt" sz="half" idx="10"/>
          </p:nvPr>
        </p:nvSpPr>
        <p:spPr/>
        <p:txBody>
          <a:bodyPr/>
          <a:lstStyle/>
          <a:p>
            <a:fld id="{899D4685-026F-6E46-8416-AD873E780246}" type="datetimeFigureOut">
              <a:rPr lang="en-US" smtClean="0"/>
              <a:t>10/14/20</a:t>
            </a:fld>
            <a:endParaRPr lang="en-US"/>
          </a:p>
        </p:txBody>
      </p:sp>
      <p:sp>
        <p:nvSpPr>
          <p:cNvPr id="6" name="Footer Placeholder 5">
            <a:extLst>
              <a:ext uri="{FF2B5EF4-FFF2-40B4-BE49-F238E27FC236}">
                <a16:creationId xmlns:a16="http://schemas.microsoft.com/office/drawing/2014/main" id="{22BD6738-004D-E94A-BB4A-879C5DE786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900CD-043A-DC48-BF3A-AEB716736CE2}"/>
              </a:ext>
            </a:extLst>
          </p:cNvPr>
          <p:cNvSpPr>
            <a:spLocks noGrp="1"/>
          </p:cNvSpPr>
          <p:nvPr>
            <p:ph type="sldNum" sz="quarter" idx="12"/>
          </p:nvPr>
        </p:nvSpPr>
        <p:spPr/>
        <p:txBody>
          <a:bodyPr/>
          <a:lstStyle/>
          <a:p>
            <a:fld id="{29B6A41F-0756-E04A-B7E9-6103437F84EC}" type="slidenum">
              <a:rPr lang="en-US" smtClean="0"/>
              <a:t>‹#›</a:t>
            </a:fld>
            <a:endParaRPr lang="en-US"/>
          </a:p>
        </p:txBody>
      </p:sp>
    </p:spTree>
    <p:extLst>
      <p:ext uri="{BB962C8B-B14F-4D97-AF65-F5344CB8AC3E}">
        <p14:creationId xmlns:p14="http://schemas.microsoft.com/office/powerpoint/2010/main" val="4008417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9240E-F9D0-6743-9AEE-2FEB06BE57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6241D-AB1A-4041-A558-AA1AD2D479F7}"/>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F3ACDE42-790B-914E-8131-AD285F96C73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7C6DEB-EAC5-CE42-BD92-E2EE50681D65}"/>
              </a:ext>
            </a:extLst>
          </p:cNvPr>
          <p:cNvSpPr>
            <a:spLocks noGrp="1"/>
          </p:cNvSpPr>
          <p:nvPr>
            <p:ph type="dt" sz="half" idx="10"/>
          </p:nvPr>
        </p:nvSpPr>
        <p:spPr/>
        <p:txBody>
          <a:bodyPr/>
          <a:lstStyle/>
          <a:p>
            <a:fld id="{899D4685-026F-6E46-8416-AD873E780246}" type="datetimeFigureOut">
              <a:rPr lang="en-US" smtClean="0"/>
              <a:t>10/14/20</a:t>
            </a:fld>
            <a:endParaRPr lang="en-US"/>
          </a:p>
        </p:txBody>
      </p:sp>
      <p:sp>
        <p:nvSpPr>
          <p:cNvPr id="6" name="Footer Placeholder 5">
            <a:extLst>
              <a:ext uri="{FF2B5EF4-FFF2-40B4-BE49-F238E27FC236}">
                <a16:creationId xmlns:a16="http://schemas.microsoft.com/office/drawing/2014/main" id="{0A058951-5C0E-CB4A-814D-87B7F34733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FD2BCA-CDBA-1845-86C2-47D3EF9FC528}"/>
              </a:ext>
            </a:extLst>
          </p:cNvPr>
          <p:cNvSpPr>
            <a:spLocks noGrp="1"/>
          </p:cNvSpPr>
          <p:nvPr>
            <p:ph type="sldNum" sz="quarter" idx="12"/>
          </p:nvPr>
        </p:nvSpPr>
        <p:spPr/>
        <p:txBody>
          <a:bodyPr/>
          <a:lstStyle/>
          <a:p>
            <a:fld id="{29B6A41F-0756-E04A-B7E9-6103437F84EC}" type="slidenum">
              <a:rPr lang="en-US" smtClean="0"/>
              <a:t>‹#›</a:t>
            </a:fld>
            <a:endParaRPr lang="en-US"/>
          </a:p>
        </p:txBody>
      </p:sp>
    </p:spTree>
    <p:extLst>
      <p:ext uri="{BB962C8B-B14F-4D97-AF65-F5344CB8AC3E}">
        <p14:creationId xmlns:p14="http://schemas.microsoft.com/office/powerpoint/2010/main" val="1703560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2079B-9DD7-354A-88F1-18BC9EFA03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55D887-4875-0F44-B903-D5F6AAEE48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5FEA3-416C-CB41-AD06-9926488CFBEF}"/>
              </a:ext>
            </a:extLst>
          </p:cNvPr>
          <p:cNvSpPr>
            <a:spLocks noGrp="1"/>
          </p:cNvSpPr>
          <p:nvPr>
            <p:ph type="dt" sz="half" idx="10"/>
          </p:nvPr>
        </p:nvSpPr>
        <p:spPr/>
        <p:txBody>
          <a:bodyPr/>
          <a:lstStyle/>
          <a:p>
            <a:fld id="{899D4685-026F-6E46-8416-AD873E780246}" type="datetimeFigureOut">
              <a:rPr lang="en-US" smtClean="0"/>
              <a:t>10/14/20</a:t>
            </a:fld>
            <a:endParaRPr lang="en-US"/>
          </a:p>
        </p:txBody>
      </p:sp>
      <p:sp>
        <p:nvSpPr>
          <p:cNvPr id="5" name="Footer Placeholder 4">
            <a:extLst>
              <a:ext uri="{FF2B5EF4-FFF2-40B4-BE49-F238E27FC236}">
                <a16:creationId xmlns:a16="http://schemas.microsoft.com/office/drawing/2014/main" id="{5E71DDA4-0DBC-1643-AAB3-563328423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34816-FA26-FB49-A2F6-71DCA8D1A664}"/>
              </a:ext>
            </a:extLst>
          </p:cNvPr>
          <p:cNvSpPr>
            <a:spLocks noGrp="1"/>
          </p:cNvSpPr>
          <p:nvPr>
            <p:ph type="sldNum" sz="quarter" idx="12"/>
          </p:nvPr>
        </p:nvSpPr>
        <p:spPr/>
        <p:txBody>
          <a:bodyPr/>
          <a:lstStyle/>
          <a:p>
            <a:fld id="{29B6A41F-0756-E04A-B7E9-6103437F84EC}" type="slidenum">
              <a:rPr lang="en-US" smtClean="0"/>
              <a:t>‹#›</a:t>
            </a:fld>
            <a:endParaRPr lang="en-US"/>
          </a:p>
        </p:txBody>
      </p:sp>
    </p:spTree>
    <p:extLst>
      <p:ext uri="{BB962C8B-B14F-4D97-AF65-F5344CB8AC3E}">
        <p14:creationId xmlns:p14="http://schemas.microsoft.com/office/powerpoint/2010/main" val="3320496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39B3DB-5D5E-314A-BEEC-DA94306D988A}"/>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2C444A-2661-B64B-8394-8C9659AB3E80}"/>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80FE1-94BC-3440-A9BE-AAF8D201A4E5}"/>
              </a:ext>
            </a:extLst>
          </p:cNvPr>
          <p:cNvSpPr>
            <a:spLocks noGrp="1"/>
          </p:cNvSpPr>
          <p:nvPr>
            <p:ph type="dt" sz="half" idx="10"/>
          </p:nvPr>
        </p:nvSpPr>
        <p:spPr/>
        <p:txBody>
          <a:bodyPr/>
          <a:lstStyle/>
          <a:p>
            <a:fld id="{899D4685-026F-6E46-8416-AD873E780246}" type="datetimeFigureOut">
              <a:rPr lang="en-US" smtClean="0"/>
              <a:t>10/14/20</a:t>
            </a:fld>
            <a:endParaRPr lang="en-US"/>
          </a:p>
        </p:txBody>
      </p:sp>
      <p:sp>
        <p:nvSpPr>
          <p:cNvPr id="5" name="Footer Placeholder 4">
            <a:extLst>
              <a:ext uri="{FF2B5EF4-FFF2-40B4-BE49-F238E27FC236}">
                <a16:creationId xmlns:a16="http://schemas.microsoft.com/office/drawing/2014/main" id="{72A7FF40-08E1-534D-8CE8-F5DC1D043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039BA3-DFC9-D747-ABAD-A4B05F44AA27}"/>
              </a:ext>
            </a:extLst>
          </p:cNvPr>
          <p:cNvSpPr>
            <a:spLocks noGrp="1"/>
          </p:cNvSpPr>
          <p:nvPr>
            <p:ph type="sldNum" sz="quarter" idx="12"/>
          </p:nvPr>
        </p:nvSpPr>
        <p:spPr/>
        <p:txBody>
          <a:bodyPr/>
          <a:lstStyle/>
          <a:p>
            <a:fld id="{29B6A41F-0756-E04A-B7E9-6103437F84EC}" type="slidenum">
              <a:rPr lang="en-US" smtClean="0"/>
              <a:t>‹#›</a:t>
            </a:fld>
            <a:endParaRPr lang="en-US"/>
          </a:p>
        </p:txBody>
      </p:sp>
    </p:spTree>
    <p:extLst>
      <p:ext uri="{BB962C8B-B14F-4D97-AF65-F5344CB8AC3E}">
        <p14:creationId xmlns:p14="http://schemas.microsoft.com/office/powerpoint/2010/main" val="82006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head - Body">
    <p:spTree>
      <p:nvGrpSpPr>
        <p:cNvPr id="1" name=""/>
        <p:cNvGrpSpPr/>
        <p:nvPr/>
      </p:nvGrpSpPr>
      <p:grpSpPr>
        <a:xfrm>
          <a:off x="0" y="0"/>
          <a:ext cx="0" cy="0"/>
          <a:chOff x="0" y="0"/>
          <a:chExt cx="0" cy="0"/>
        </a:xfrm>
      </p:grpSpPr>
      <p:sp>
        <p:nvSpPr>
          <p:cNvPr id="4" name="Title 3"/>
          <p:cNvSpPr>
            <a:spLocks noGrp="1"/>
          </p:cNvSpPr>
          <p:nvPr>
            <p:ph type="title"/>
          </p:nvPr>
        </p:nvSpPr>
        <p:spPr>
          <a:xfrm>
            <a:off x="609600" y="429521"/>
            <a:ext cx="10972800" cy="584728"/>
          </a:xfrm>
          <a:prstGeom prst="rect">
            <a:avLst/>
          </a:prstGeom>
        </p:spPr>
        <p:txBody>
          <a:bodyPr vert="horz"/>
          <a:lstStyle>
            <a:lvl1pPr>
              <a:defRPr sz="3200" b="0" i="0" baseline="0">
                <a:solidFill>
                  <a:schemeClr val="bg2"/>
                </a:solidFill>
                <a:latin typeface="Arial Rounded MT Bold" panose="020F0704030504030204" pitchFamily="34" charset="77"/>
              </a:defRPr>
            </a:lvl1pPr>
          </a:lstStyle>
          <a:p>
            <a:pPr lvl="0"/>
            <a:r>
              <a:rPr lang="en-US" dirty="0"/>
              <a:t>Click to edit Master title style</a:t>
            </a:r>
          </a:p>
        </p:txBody>
      </p:sp>
      <p:sp>
        <p:nvSpPr>
          <p:cNvPr id="6" name="Content Placeholder 10"/>
          <p:cNvSpPr>
            <a:spLocks noGrp="1"/>
          </p:cNvSpPr>
          <p:nvPr>
            <p:ph sz="quarter" idx="14" hasCustomPrompt="1"/>
          </p:nvPr>
        </p:nvSpPr>
        <p:spPr>
          <a:xfrm>
            <a:off x="609600" y="1117603"/>
            <a:ext cx="10972800" cy="4785359"/>
          </a:xfrm>
          <a:prstGeom prst="rect">
            <a:avLst/>
          </a:prstGeom>
        </p:spPr>
        <p:txBody>
          <a:bodyPr vert="horz"/>
          <a:lstStyle>
            <a:lvl1pPr>
              <a:spcAft>
                <a:spcPts val="600"/>
              </a:spcAft>
              <a:defRPr sz="2800" b="0" i="0">
                <a:solidFill>
                  <a:schemeClr val="bg2"/>
                </a:solidFill>
                <a:latin typeface="Arial Rounded MT Bold" panose="020F0704030504030204" pitchFamily="34" charset="77"/>
              </a:defRPr>
            </a:lvl1pPr>
            <a:lvl2pPr>
              <a:defRPr sz="2800">
                <a:solidFill>
                  <a:schemeClr val="bg2"/>
                </a:solidFill>
                <a:latin typeface="Arial Rounded MT Bold" panose="020F0704030504030204" pitchFamily="34" charset="77"/>
              </a:defRPr>
            </a:lvl2pPr>
            <a:lvl3pPr>
              <a:defRPr sz="2800">
                <a:solidFill>
                  <a:schemeClr val="bg2"/>
                </a:solidFill>
                <a:latin typeface="Arial Rounded MT Bold" panose="020F0704030504030204" pitchFamily="34" charset="77"/>
              </a:defRPr>
            </a:lvl3pPr>
            <a:lvl4pPr>
              <a:defRPr sz="2800">
                <a:solidFill>
                  <a:schemeClr val="bg2"/>
                </a:solidFill>
                <a:latin typeface="Arial Rounded MT Bold" panose="020F0704030504030204" pitchFamily="34" charset="77"/>
              </a:defRPr>
            </a:lvl4pPr>
            <a:lvl5pPr>
              <a:defRPr sz="2800">
                <a:solidFill>
                  <a:schemeClr val="bg2"/>
                </a:solidFill>
                <a:latin typeface="Arial Rounded MT Bold" panose="020F070403050403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97448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 Subhead - 2 Columns">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09600" y="470161"/>
            <a:ext cx="10972800" cy="584728"/>
          </a:xfrm>
          <a:prstGeom prst="rect">
            <a:avLst/>
          </a:prstGeom>
        </p:spPr>
        <p:txBody>
          <a:bodyPr vert="horz"/>
          <a:lstStyle>
            <a:lvl1pPr>
              <a:defRPr sz="2400" b="0" i="0" baseline="0">
                <a:solidFill>
                  <a:schemeClr val="bg2"/>
                </a:solidFill>
              </a:defRPr>
            </a:lvl1pPr>
          </a:lstStyle>
          <a:p>
            <a:r>
              <a:rPr lang="en-US" dirty="0"/>
              <a:t>Click to edit Page Title text</a:t>
            </a:r>
          </a:p>
        </p:txBody>
      </p:sp>
      <p:sp>
        <p:nvSpPr>
          <p:cNvPr id="5" name="Content Placeholder 10"/>
          <p:cNvSpPr>
            <a:spLocks noGrp="1"/>
          </p:cNvSpPr>
          <p:nvPr>
            <p:ph sz="quarter" idx="13" hasCustomPrompt="1"/>
          </p:nvPr>
        </p:nvSpPr>
        <p:spPr>
          <a:xfrm>
            <a:off x="609600" y="1228490"/>
            <a:ext cx="10972800" cy="557320"/>
          </a:xfrm>
          <a:prstGeom prst="rect">
            <a:avLst/>
          </a:prstGeom>
        </p:spPr>
        <p:txBody>
          <a:bodyPr vert="horz"/>
          <a:lstStyle>
            <a:lvl1pPr marL="0">
              <a:spcAft>
                <a:spcPts val="1400"/>
              </a:spcAft>
              <a:defRPr sz="2000" b="1" i="0" u="sng" baseline="0">
                <a:solidFill>
                  <a:schemeClr val="tx2"/>
                </a:solidFill>
              </a:defRPr>
            </a:lvl1pPr>
          </a:lstStyle>
          <a:p>
            <a:pPr lvl="0"/>
            <a:r>
              <a:rPr lang="en-US" dirty="0"/>
              <a:t>Click to edit text</a:t>
            </a:r>
          </a:p>
        </p:txBody>
      </p:sp>
      <p:sp>
        <p:nvSpPr>
          <p:cNvPr id="6" name="Content Placeholder 10"/>
          <p:cNvSpPr>
            <a:spLocks noGrp="1"/>
          </p:cNvSpPr>
          <p:nvPr>
            <p:ph sz="quarter" idx="14" hasCustomPrompt="1"/>
          </p:nvPr>
        </p:nvSpPr>
        <p:spPr>
          <a:xfrm>
            <a:off x="609602" y="1858903"/>
            <a:ext cx="5408735" cy="4084699"/>
          </a:xfrm>
          <a:prstGeom prst="rect">
            <a:avLst/>
          </a:prstGeom>
        </p:spPr>
        <p:txBody>
          <a:bodyPr vert="horz"/>
          <a:lstStyle>
            <a:lvl1pPr>
              <a:spcAft>
                <a:spcPts val="600"/>
              </a:spcAft>
              <a:defRPr sz="1800" b="0" i="0">
                <a:solidFill>
                  <a:schemeClr val="tx1"/>
                </a:solidFill>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5" hasCustomPrompt="1"/>
          </p:nvPr>
        </p:nvSpPr>
        <p:spPr>
          <a:xfrm>
            <a:off x="6173667" y="1858903"/>
            <a:ext cx="5408735" cy="4084699"/>
          </a:xfrm>
          <a:prstGeom prst="rect">
            <a:avLst/>
          </a:prstGeom>
        </p:spPr>
        <p:txBody>
          <a:bodyPr vert="horz"/>
          <a:lstStyle>
            <a:lvl1pPr>
              <a:spcAft>
                <a:spcPts val="600"/>
              </a:spcAft>
              <a:defRPr sz="1800" b="0" i="0">
                <a:solidFill>
                  <a:schemeClr val="tx1"/>
                </a:solidFill>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93922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 Subhead - Body">
    <p:spTree>
      <p:nvGrpSpPr>
        <p:cNvPr id="1" name=""/>
        <p:cNvGrpSpPr/>
        <p:nvPr/>
      </p:nvGrpSpPr>
      <p:grpSpPr>
        <a:xfrm>
          <a:off x="0" y="0"/>
          <a:ext cx="0" cy="0"/>
          <a:chOff x="0" y="0"/>
          <a:chExt cx="0" cy="0"/>
        </a:xfrm>
      </p:grpSpPr>
      <p:sp>
        <p:nvSpPr>
          <p:cNvPr id="4" name="Title 3"/>
          <p:cNvSpPr>
            <a:spLocks noGrp="1"/>
          </p:cNvSpPr>
          <p:nvPr>
            <p:ph type="title"/>
          </p:nvPr>
        </p:nvSpPr>
        <p:spPr>
          <a:xfrm>
            <a:off x="609600" y="429521"/>
            <a:ext cx="10972800" cy="584728"/>
          </a:xfrm>
          <a:prstGeom prst="rect">
            <a:avLst/>
          </a:prstGeom>
        </p:spPr>
        <p:txBody>
          <a:bodyPr vert="horz"/>
          <a:lstStyle>
            <a:lvl1pPr>
              <a:defRPr sz="2400" b="0" i="0" baseline="0">
                <a:solidFill>
                  <a:schemeClr val="bg2"/>
                </a:solidFill>
              </a:defRPr>
            </a:lvl1pPr>
          </a:lstStyle>
          <a:p>
            <a:pPr lvl="0"/>
            <a:r>
              <a:rPr lang="en-US"/>
              <a:t>Click to edit Master title style</a:t>
            </a:r>
            <a:endParaRPr lang="en-US" dirty="0"/>
          </a:p>
        </p:txBody>
      </p:sp>
      <p:sp>
        <p:nvSpPr>
          <p:cNvPr id="6" name="Content Placeholder 10"/>
          <p:cNvSpPr>
            <a:spLocks noGrp="1"/>
          </p:cNvSpPr>
          <p:nvPr>
            <p:ph sz="quarter" idx="14"/>
          </p:nvPr>
        </p:nvSpPr>
        <p:spPr>
          <a:xfrm>
            <a:off x="609600" y="1117603"/>
            <a:ext cx="10972800" cy="4785359"/>
          </a:xfrm>
          <a:prstGeom prst="rect">
            <a:avLst/>
          </a:prstGeom>
        </p:spPr>
        <p:txBody>
          <a:bodyPr vert="horz"/>
          <a:lstStyle>
            <a:lvl1pPr>
              <a:spcAft>
                <a:spcPts val="600"/>
              </a:spcAft>
              <a:defRPr sz="1800" b="0" i="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5222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506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head - Body">
    <p:spTree>
      <p:nvGrpSpPr>
        <p:cNvPr id="1" name=""/>
        <p:cNvGrpSpPr/>
        <p:nvPr/>
      </p:nvGrpSpPr>
      <p:grpSpPr>
        <a:xfrm>
          <a:off x="0" y="0"/>
          <a:ext cx="0" cy="0"/>
          <a:chOff x="0" y="0"/>
          <a:chExt cx="0" cy="0"/>
        </a:xfrm>
      </p:grpSpPr>
      <p:sp>
        <p:nvSpPr>
          <p:cNvPr id="4" name="Title 3"/>
          <p:cNvSpPr>
            <a:spLocks noGrp="1"/>
          </p:cNvSpPr>
          <p:nvPr>
            <p:ph type="title"/>
          </p:nvPr>
        </p:nvSpPr>
        <p:spPr>
          <a:xfrm>
            <a:off x="609600" y="429521"/>
            <a:ext cx="10972800" cy="584728"/>
          </a:xfrm>
          <a:prstGeom prst="rect">
            <a:avLst/>
          </a:prstGeom>
        </p:spPr>
        <p:txBody>
          <a:bodyPr vert="horz"/>
          <a:lstStyle>
            <a:lvl1pPr>
              <a:defRPr sz="2400" b="0" i="0" baseline="0">
                <a:solidFill>
                  <a:schemeClr val="bg2"/>
                </a:solidFill>
              </a:defRPr>
            </a:lvl1pPr>
          </a:lstStyle>
          <a:p>
            <a:pPr lvl="0"/>
            <a:r>
              <a:rPr lang="en-US"/>
              <a:t>Click to edit Master title style</a:t>
            </a:r>
            <a:endParaRPr lang="en-US" dirty="0"/>
          </a:p>
        </p:txBody>
      </p:sp>
      <p:sp>
        <p:nvSpPr>
          <p:cNvPr id="6" name="Content Placeholder 10"/>
          <p:cNvSpPr>
            <a:spLocks noGrp="1"/>
          </p:cNvSpPr>
          <p:nvPr>
            <p:ph sz="quarter" idx="14"/>
          </p:nvPr>
        </p:nvSpPr>
        <p:spPr>
          <a:xfrm>
            <a:off x="609600" y="1117603"/>
            <a:ext cx="10972800" cy="4785359"/>
          </a:xfrm>
          <a:prstGeom prst="rect">
            <a:avLst/>
          </a:prstGeom>
        </p:spPr>
        <p:txBody>
          <a:bodyPr vert="horz"/>
          <a:lstStyle>
            <a:lvl1pPr>
              <a:spcAft>
                <a:spcPts val="600"/>
              </a:spcAft>
              <a:defRPr sz="1800" b="0" i="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2813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dy">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457201"/>
            <a:ext cx="10972800" cy="5577840"/>
          </a:xfrm>
          <a:prstGeom prst="rect">
            <a:avLst/>
          </a:prstGeom>
        </p:spPr>
        <p:txBody>
          <a:bodyPr vert="horz"/>
          <a:lstStyle>
            <a:lvl1pPr>
              <a:spcAft>
                <a:spcPts val="600"/>
              </a:spcAft>
              <a:defRPr sz="1800" b="0" i="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4597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Subhead - 2 Columns">
    <p:spTree>
      <p:nvGrpSpPr>
        <p:cNvPr id="1" name=""/>
        <p:cNvGrpSpPr/>
        <p:nvPr/>
      </p:nvGrpSpPr>
      <p:grpSpPr>
        <a:xfrm>
          <a:off x="0" y="0"/>
          <a:ext cx="0" cy="0"/>
          <a:chOff x="0" y="0"/>
          <a:chExt cx="0" cy="0"/>
        </a:xfrm>
      </p:grpSpPr>
      <p:sp>
        <p:nvSpPr>
          <p:cNvPr id="4" name="Title 3"/>
          <p:cNvSpPr>
            <a:spLocks noGrp="1"/>
          </p:cNvSpPr>
          <p:nvPr>
            <p:ph type="title"/>
          </p:nvPr>
        </p:nvSpPr>
        <p:spPr>
          <a:xfrm>
            <a:off x="609600" y="470161"/>
            <a:ext cx="10972800" cy="584728"/>
          </a:xfrm>
          <a:prstGeom prst="rect">
            <a:avLst/>
          </a:prstGeom>
        </p:spPr>
        <p:txBody>
          <a:bodyPr vert="horz"/>
          <a:lstStyle>
            <a:lvl1pPr>
              <a:defRPr sz="2400" b="0" i="0" baseline="0">
                <a:solidFill>
                  <a:schemeClr val="bg2"/>
                </a:solidFill>
              </a:defRPr>
            </a:lvl1pPr>
          </a:lstStyle>
          <a:p>
            <a:r>
              <a:rPr lang="en-US"/>
              <a:t>Click to edit Master title style</a:t>
            </a:r>
            <a:endParaRPr lang="en-US" dirty="0"/>
          </a:p>
        </p:txBody>
      </p:sp>
      <p:sp>
        <p:nvSpPr>
          <p:cNvPr id="6" name="Content Placeholder 10"/>
          <p:cNvSpPr>
            <a:spLocks noGrp="1"/>
          </p:cNvSpPr>
          <p:nvPr>
            <p:ph sz="quarter" idx="14"/>
          </p:nvPr>
        </p:nvSpPr>
        <p:spPr>
          <a:xfrm>
            <a:off x="609602" y="1147700"/>
            <a:ext cx="5408735" cy="4938140"/>
          </a:xfrm>
          <a:prstGeom prst="rect">
            <a:avLst/>
          </a:prstGeom>
        </p:spPr>
        <p:txBody>
          <a:bodyPr vert="horz"/>
          <a:lstStyle>
            <a:lvl1pPr>
              <a:spcAft>
                <a:spcPts val="600"/>
              </a:spcAft>
              <a:defRPr sz="1800" b="0" i="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0"/>
          <p:cNvSpPr>
            <a:spLocks noGrp="1"/>
          </p:cNvSpPr>
          <p:nvPr>
            <p:ph sz="quarter" idx="15"/>
          </p:nvPr>
        </p:nvSpPr>
        <p:spPr>
          <a:xfrm>
            <a:off x="6173667" y="1147700"/>
            <a:ext cx="5408735" cy="4948300"/>
          </a:xfrm>
          <a:prstGeom prst="rect">
            <a:avLst/>
          </a:prstGeom>
        </p:spPr>
        <p:txBody>
          <a:bodyPr vert="horz"/>
          <a:lstStyle>
            <a:lvl1pPr>
              <a:spcAft>
                <a:spcPts val="600"/>
              </a:spcAft>
              <a:defRPr sz="1800" b="0" i="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2181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debar with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B41B9A-D9EE-284F-99CE-8CDA238AA978}"/>
              </a:ext>
            </a:extLst>
          </p:cNvPr>
          <p:cNvSpPr/>
          <p:nvPr/>
        </p:nvSpPr>
        <p:spPr>
          <a:xfrm>
            <a:off x="1" y="436563"/>
            <a:ext cx="3183467" cy="55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Verdana"/>
            </a:endParaRPr>
          </a:p>
        </p:txBody>
      </p:sp>
      <p:sp>
        <p:nvSpPr>
          <p:cNvPr id="6" name="Title 3"/>
          <p:cNvSpPr>
            <a:spLocks noGrp="1"/>
          </p:cNvSpPr>
          <p:nvPr>
            <p:ph type="title"/>
          </p:nvPr>
        </p:nvSpPr>
        <p:spPr>
          <a:xfrm>
            <a:off x="3411202" y="683521"/>
            <a:ext cx="8171199" cy="584728"/>
          </a:xfrm>
          <a:prstGeom prst="rect">
            <a:avLst/>
          </a:prstGeom>
        </p:spPr>
        <p:txBody>
          <a:bodyPr vert="horz"/>
          <a:lstStyle>
            <a:lvl1pPr>
              <a:defRPr sz="2400" b="0" i="0" baseline="0">
                <a:solidFill>
                  <a:schemeClr val="bg2"/>
                </a:solidFill>
              </a:defRPr>
            </a:lvl1pPr>
          </a:lstStyle>
          <a:p>
            <a:r>
              <a:rPr lang="en-US"/>
              <a:t>Click to edit Master title style</a:t>
            </a:r>
            <a:endParaRPr lang="en-US" dirty="0"/>
          </a:p>
        </p:txBody>
      </p:sp>
      <p:sp>
        <p:nvSpPr>
          <p:cNvPr id="10" name="Content Placeholder 10"/>
          <p:cNvSpPr>
            <a:spLocks noGrp="1"/>
          </p:cNvSpPr>
          <p:nvPr>
            <p:ph sz="quarter" idx="14"/>
          </p:nvPr>
        </p:nvSpPr>
        <p:spPr>
          <a:xfrm>
            <a:off x="3411202" y="1381763"/>
            <a:ext cx="8171199" cy="4795519"/>
          </a:xfrm>
          <a:prstGeom prst="rect">
            <a:avLst/>
          </a:prstGeom>
        </p:spPr>
        <p:txBody>
          <a:bodyPr vert="horz"/>
          <a:lstStyle>
            <a:lvl1pPr>
              <a:spcAft>
                <a:spcPts val="600"/>
              </a:spcAft>
              <a:defRPr sz="1800" b="0" i="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quarter" idx="16"/>
          </p:nvPr>
        </p:nvSpPr>
        <p:spPr>
          <a:xfrm>
            <a:off x="475736" y="682946"/>
            <a:ext cx="2595033" cy="5189537"/>
          </a:xfrm>
          <a:prstGeom prst="rect">
            <a:avLst/>
          </a:prstGeom>
        </p:spPr>
        <p:txBody>
          <a:bodyPr vert="horz"/>
          <a:lstStyle>
            <a:lvl1pPr>
              <a:defRPr sz="1800" b="1" i="0" u="none"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1654769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70541" y="491392"/>
            <a:ext cx="4614211" cy="5452208"/>
          </a:xfrm>
          <a:prstGeom prst="rect">
            <a:avLst/>
          </a:prstGeom>
        </p:spPr>
        <p:txBody>
          <a:bodyPr/>
          <a:lstStyle>
            <a:lvl1pPr marL="0" indent="0">
              <a:buNone/>
              <a:defRPr sz="2000" b="1"/>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noProof="0" dirty="0"/>
          </a:p>
        </p:txBody>
      </p:sp>
      <p:sp>
        <p:nvSpPr>
          <p:cNvPr id="6" name="Title 3"/>
          <p:cNvSpPr>
            <a:spLocks noGrp="1"/>
          </p:cNvSpPr>
          <p:nvPr>
            <p:ph type="title"/>
          </p:nvPr>
        </p:nvSpPr>
        <p:spPr>
          <a:xfrm>
            <a:off x="5250813" y="480321"/>
            <a:ext cx="6331587" cy="584728"/>
          </a:xfrm>
          <a:prstGeom prst="rect">
            <a:avLst/>
          </a:prstGeom>
        </p:spPr>
        <p:txBody>
          <a:bodyPr vert="horz"/>
          <a:lstStyle>
            <a:lvl1pPr>
              <a:defRPr sz="2400" b="0" i="0" baseline="0">
                <a:solidFill>
                  <a:schemeClr val="bg2"/>
                </a:solidFill>
              </a:defRPr>
            </a:lvl1pPr>
          </a:lstStyle>
          <a:p>
            <a:r>
              <a:rPr lang="en-US"/>
              <a:t>Click to edit Master title style</a:t>
            </a:r>
            <a:endParaRPr lang="en-US" dirty="0"/>
          </a:p>
        </p:txBody>
      </p:sp>
      <p:sp>
        <p:nvSpPr>
          <p:cNvPr id="9" name="Content Placeholder 10"/>
          <p:cNvSpPr>
            <a:spLocks noGrp="1"/>
          </p:cNvSpPr>
          <p:nvPr>
            <p:ph sz="quarter" idx="14"/>
          </p:nvPr>
        </p:nvSpPr>
        <p:spPr>
          <a:xfrm>
            <a:off x="5250813" y="1158240"/>
            <a:ext cx="6331587" cy="4826000"/>
          </a:xfrm>
          <a:prstGeom prst="rect">
            <a:avLst/>
          </a:prstGeom>
        </p:spPr>
        <p:txBody>
          <a:bodyPr vert="horz"/>
          <a:lstStyle>
            <a:lvl1pPr>
              <a:spcAft>
                <a:spcPts val="600"/>
              </a:spcAft>
              <a:defRPr sz="1800" b="0" i="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3508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ictures with Text">
    <p:spTree>
      <p:nvGrpSpPr>
        <p:cNvPr id="1" name=""/>
        <p:cNvGrpSpPr/>
        <p:nvPr/>
      </p:nvGrpSpPr>
      <p:grpSpPr>
        <a:xfrm>
          <a:off x="0" y="0"/>
          <a:ext cx="0" cy="0"/>
          <a:chOff x="0" y="0"/>
          <a:chExt cx="0" cy="0"/>
        </a:xfrm>
      </p:grpSpPr>
      <p:sp>
        <p:nvSpPr>
          <p:cNvPr id="12" name="Picture Placeholder 12"/>
          <p:cNvSpPr>
            <a:spLocks noGrp="1"/>
          </p:cNvSpPr>
          <p:nvPr>
            <p:ph type="pic" sz="quarter" idx="13"/>
          </p:nvPr>
        </p:nvSpPr>
        <p:spPr>
          <a:xfrm>
            <a:off x="9069917" y="679175"/>
            <a:ext cx="2743200" cy="2039112"/>
          </a:xfrm>
          <a:prstGeom prst="rect">
            <a:avLst/>
          </a:prstGeom>
        </p:spPr>
        <p:txBody>
          <a:bodyPr/>
          <a:lstStyle>
            <a:lvl1pPr>
              <a:buNone/>
              <a:defRPr/>
            </a:lvl1pPr>
          </a:lstStyle>
          <a:p>
            <a:pPr lvl="0"/>
            <a:r>
              <a:rPr lang="en-US" noProof="0"/>
              <a:t>Click icon to add picture</a:t>
            </a:r>
            <a:endParaRPr noProof="0" dirty="0"/>
          </a:p>
        </p:txBody>
      </p:sp>
      <p:sp>
        <p:nvSpPr>
          <p:cNvPr id="13" name="Picture Placeholder 12"/>
          <p:cNvSpPr>
            <a:spLocks noGrp="1"/>
          </p:cNvSpPr>
          <p:nvPr>
            <p:ph type="pic" sz="quarter" idx="14"/>
          </p:nvPr>
        </p:nvSpPr>
        <p:spPr>
          <a:xfrm>
            <a:off x="9069917" y="2839659"/>
            <a:ext cx="2743200" cy="2039112"/>
          </a:xfrm>
          <a:prstGeom prst="rect">
            <a:avLst/>
          </a:prstGeom>
        </p:spPr>
        <p:txBody>
          <a:bodyPr/>
          <a:lstStyle>
            <a:lvl1pPr>
              <a:buNone/>
              <a:defRPr/>
            </a:lvl1pPr>
          </a:lstStyle>
          <a:p>
            <a:pPr lvl="0"/>
            <a:r>
              <a:rPr lang="en-US" noProof="0"/>
              <a:t>Click icon to add picture</a:t>
            </a:r>
            <a:endParaRPr noProof="0"/>
          </a:p>
        </p:txBody>
      </p:sp>
      <p:sp>
        <p:nvSpPr>
          <p:cNvPr id="10" name="Title 3"/>
          <p:cNvSpPr>
            <a:spLocks noGrp="1"/>
          </p:cNvSpPr>
          <p:nvPr>
            <p:ph type="title"/>
          </p:nvPr>
        </p:nvSpPr>
        <p:spPr>
          <a:xfrm>
            <a:off x="609600" y="531121"/>
            <a:ext cx="8076781" cy="584728"/>
          </a:xfrm>
          <a:prstGeom prst="rect">
            <a:avLst/>
          </a:prstGeom>
        </p:spPr>
        <p:txBody>
          <a:bodyPr vert="horz"/>
          <a:lstStyle>
            <a:lvl1pPr>
              <a:defRPr sz="2400" b="0" i="0" baseline="0">
                <a:solidFill>
                  <a:schemeClr val="bg2"/>
                </a:solidFill>
              </a:defRPr>
            </a:lvl1pPr>
          </a:lstStyle>
          <a:p>
            <a:r>
              <a:rPr lang="en-US"/>
              <a:t>Click to edit Master title style</a:t>
            </a:r>
            <a:endParaRPr lang="en-US" dirty="0"/>
          </a:p>
        </p:txBody>
      </p:sp>
      <p:sp>
        <p:nvSpPr>
          <p:cNvPr id="14" name="Content Placeholder 10"/>
          <p:cNvSpPr>
            <a:spLocks noGrp="1"/>
          </p:cNvSpPr>
          <p:nvPr>
            <p:ph sz="quarter" idx="16"/>
          </p:nvPr>
        </p:nvSpPr>
        <p:spPr>
          <a:xfrm>
            <a:off x="609600" y="1239522"/>
            <a:ext cx="8076781" cy="4663439"/>
          </a:xfrm>
          <a:prstGeom prst="rect">
            <a:avLst/>
          </a:prstGeom>
        </p:spPr>
        <p:txBody>
          <a:bodyPr vert="horz"/>
          <a:lstStyle>
            <a:lvl1pPr>
              <a:spcAft>
                <a:spcPts val="600"/>
              </a:spcAft>
              <a:defRPr sz="1800" b="0" i="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37309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ebsite Images &amp; Content">
    <p:spTree>
      <p:nvGrpSpPr>
        <p:cNvPr id="1" name=""/>
        <p:cNvGrpSpPr/>
        <p:nvPr/>
      </p:nvGrpSpPr>
      <p:grpSpPr>
        <a:xfrm>
          <a:off x="0" y="0"/>
          <a:ext cx="0" cy="0"/>
          <a:chOff x="0" y="0"/>
          <a:chExt cx="0" cy="0"/>
        </a:xfrm>
      </p:grpSpPr>
      <p:pic>
        <p:nvPicPr>
          <p:cNvPr id="4" name="Picture 2" descr="paramedics 3.jpg">
            <a:extLst>
              <a:ext uri="{FF2B5EF4-FFF2-40B4-BE49-F238E27FC236}">
                <a16:creationId xmlns:a16="http://schemas.microsoft.com/office/drawing/2014/main" id="{A6186FA2-8CB7-4544-91DD-58BB7935E0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314325"/>
            <a:ext cx="5441951"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aramedics.jpg">
            <a:extLst>
              <a:ext uri="{FF2B5EF4-FFF2-40B4-BE49-F238E27FC236}">
                <a16:creationId xmlns:a16="http://schemas.microsoft.com/office/drawing/2014/main" id="{9136FA5F-BD5F-2847-83A3-005FA0E94F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3117853"/>
            <a:ext cx="5441951"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p:cNvSpPr>
            <a:spLocks noGrp="1"/>
          </p:cNvSpPr>
          <p:nvPr>
            <p:ph type="title"/>
          </p:nvPr>
        </p:nvSpPr>
        <p:spPr>
          <a:xfrm>
            <a:off x="5811226" y="835921"/>
            <a:ext cx="5771175" cy="584728"/>
          </a:xfrm>
          <a:prstGeom prst="rect">
            <a:avLst/>
          </a:prstGeom>
        </p:spPr>
        <p:txBody>
          <a:bodyPr vert="horz"/>
          <a:lstStyle>
            <a:lvl1pPr>
              <a:defRPr sz="2400" b="0" i="0" baseline="0">
                <a:solidFill>
                  <a:schemeClr val="bg2"/>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5811226" y="1513843"/>
            <a:ext cx="5771175" cy="4329487"/>
          </a:xfrm>
          <a:prstGeom prst="rect">
            <a:avLst/>
          </a:prstGeom>
        </p:spPr>
        <p:txBody>
          <a:bodyPr vert="horz"/>
          <a:lstStyle>
            <a:lvl1pPr>
              <a:spcAft>
                <a:spcPts val="600"/>
              </a:spcAft>
              <a:defRPr sz="1800" b="0" i="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51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p:spTree>
      <p:nvGrpSpPr>
        <p:cNvPr id="1" name=""/>
        <p:cNvGrpSpPr/>
        <p:nvPr/>
      </p:nvGrpSpPr>
      <p:grpSpPr>
        <a:xfrm>
          <a:off x="0" y="0"/>
          <a:ext cx="0" cy="0"/>
          <a:chOff x="0" y="0"/>
          <a:chExt cx="0" cy="0"/>
        </a:xfrm>
      </p:grpSpPr>
      <p:sp>
        <p:nvSpPr>
          <p:cNvPr id="11" name="Content Placeholder 10"/>
          <p:cNvSpPr>
            <a:spLocks noGrp="1"/>
          </p:cNvSpPr>
          <p:nvPr>
            <p:ph sz="quarter" idx="13" hasCustomPrompt="1"/>
          </p:nvPr>
        </p:nvSpPr>
        <p:spPr>
          <a:xfrm>
            <a:off x="609600" y="457201"/>
            <a:ext cx="10972800" cy="5577840"/>
          </a:xfrm>
          <a:prstGeom prst="rect">
            <a:avLst/>
          </a:prstGeom>
        </p:spPr>
        <p:txBody>
          <a:bodyPr vert="horz"/>
          <a:lstStyle>
            <a:lvl1pPr>
              <a:spcAft>
                <a:spcPts val="600"/>
              </a:spcAft>
              <a:defRPr sz="2800" b="0" i="0">
                <a:solidFill>
                  <a:schemeClr val="bg2"/>
                </a:solidFill>
                <a:latin typeface="Arial Rounded MT Bold" panose="020F0704030504030204" pitchFamily="34" charset="77"/>
              </a:defRPr>
            </a:lvl1pPr>
            <a:lvl2pPr>
              <a:defRPr sz="2800">
                <a:solidFill>
                  <a:schemeClr val="bg2"/>
                </a:solidFill>
                <a:latin typeface="Arial Rounded MT Bold" panose="020F0704030504030204" pitchFamily="34" charset="77"/>
              </a:defRPr>
            </a:lvl2pPr>
            <a:lvl3pPr>
              <a:defRPr sz="2800">
                <a:solidFill>
                  <a:schemeClr val="bg2"/>
                </a:solidFill>
                <a:latin typeface="Arial Rounded MT Bold" panose="020F0704030504030204" pitchFamily="34" charset="77"/>
              </a:defRPr>
            </a:lvl3pPr>
            <a:lvl4pPr>
              <a:defRPr sz="2800">
                <a:solidFill>
                  <a:schemeClr val="bg2"/>
                </a:solidFill>
                <a:latin typeface="Arial Rounded MT Bold" panose="020F0704030504030204" pitchFamily="34" charset="77"/>
              </a:defRPr>
            </a:lvl4pPr>
            <a:lvl5pPr>
              <a:defRPr sz="2800">
                <a:solidFill>
                  <a:schemeClr val="bg2"/>
                </a:solidFill>
                <a:latin typeface="Arial Rounded MT Bold" panose="020F070403050403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91844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 Subhead - 2 Columns">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09600" y="470161"/>
            <a:ext cx="10972800" cy="584728"/>
          </a:xfrm>
          <a:prstGeom prst="rect">
            <a:avLst/>
          </a:prstGeom>
        </p:spPr>
        <p:txBody>
          <a:bodyPr vert="horz"/>
          <a:lstStyle>
            <a:lvl1pPr>
              <a:defRPr sz="2400" b="0" i="0" baseline="0">
                <a:solidFill>
                  <a:schemeClr val="bg2"/>
                </a:solidFill>
              </a:defRPr>
            </a:lvl1pPr>
          </a:lstStyle>
          <a:p>
            <a:r>
              <a:rPr lang="en-US" dirty="0"/>
              <a:t>Click to edit Page Title text</a:t>
            </a:r>
          </a:p>
        </p:txBody>
      </p:sp>
      <p:sp>
        <p:nvSpPr>
          <p:cNvPr id="5" name="Content Placeholder 10"/>
          <p:cNvSpPr>
            <a:spLocks noGrp="1"/>
          </p:cNvSpPr>
          <p:nvPr>
            <p:ph sz="quarter" idx="13" hasCustomPrompt="1"/>
          </p:nvPr>
        </p:nvSpPr>
        <p:spPr>
          <a:xfrm>
            <a:off x="609600" y="1228490"/>
            <a:ext cx="10972800" cy="557320"/>
          </a:xfrm>
          <a:prstGeom prst="rect">
            <a:avLst/>
          </a:prstGeom>
        </p:spPr>
        <p:txBody>
          <a:bodyPr vert="horz"/>
          <a:lstStyle>
            <a:lvl1pPr marL="0">
              <a:spcAft>
                <a:spcPts val="1400"/>
              </a:spcAft>
              <a:defRPr sz="2000" b="1" i="0" u="sng" baseline="0">
                <a:solidFill>
                  <a:schemeClr val="tx2"/>
                </a:solidFill>
              </a:defRPr>
            </a:lvl1pPr>
          </a:lstStyle>
          <a:p>
            <a:pPr lvl="0"/>
            <a:r>
              <a:rPr lang="en-US" dirty="0"/>
              <a:t>Click to edit text</a:t>
            </a:r>
          </a:p>
        </p:txBody>
      </p:sp>
      <p:sp>
        <p:nvSpPr>
          <p:cNvPr id="6" name="Content Placeholder 10"/>
          <p:cNvSpPr>
            <a:spLocks noGrp="1"/>
          </p:cNvSpPr>
          <p:nvPr>
            <p:ph sz="quarter" idx="14" hasCustomPrompt="1"/>
          </p:nvPr>
        </p:nvSpPr>
        <p:spPr>
          <a:xfrm>
            <a:off x="609602" y="1858903"/>
            <a:ext cx="5408735" cy="4084699"/>
          </a:xfrm>
          <a:prstGeom prst="rect">
            <a:avLst/>
          </a:prstGeom>
        </p:spPr>
        <p:txBody>
          <a:bodyPr vert="horz"/>
          <a:lstStyle>
            <a:lvl1pPr>
              <a:spcAft>
                <a:spcPts val="600"/>
              </a:spcAft>
              <a:defRPr sz="1800" b="0" i="0">
                <a:solidFill>
                  <a:schemeClr val="tx1"/>
                </a:solidFill>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5" hasCustomPrompt="1"/>
          </p:nvPr>
        </p:nvSpPr>
        <p:spPr>
          <a:xfrm>
            <a:off x="6173667" y="1858903"/>
            <a:ext cx="5408735" cy="4084699"/>
          </a:xfrm>
          <a:prstGeom prst="rect">
            <a:avLst/>
          </a:prstGeom>
        </p:spPr>
        <p:txBody>
          <a:bodyPr vert="horz"/>
          <a:lstStyle>
            <a:lvl1pPr>
              <a:spcAft>
                <a:spcPts val="600"/>
              </a:spcAft>
              <a:defRPr sz="1800" b="0" i="0">
                <a:solidFill>
                  <a:schemeClr val="tx1"/>
                </a:solidFill>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5782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22490FE7-65C4-4951-BFBC-6A3B7BA99DD9}" type="datetimeFigureOut">
              <a:rPr lang="en-US" smtClean="0"/>
              <a:t>10/14/20</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D5AA8C0C-8BE5-4637-9BAF-83E4F3B4345A}" type="slidenum">
              <a:rPr lang="en-US" smtClean="0"/>
              <a:t>‹#›</a:t>
            </a:fld>
            <a:endParaRPr lang="en-US"/>
          </a:p>
        </p:txBody>
      </p:sp>
    </p:spTree>
    <p:extLst>
      <p:ext uri="{BB962C8B-B14F-4D97-AF65-F5344CB8AC3E}">
        <p14:creationId xmlns:p14="http://schemas.microsoft.com/office/powerpoint/2010/main" val="1420582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Picture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70541" y="1527712"/>
            <a:ext cx="4614211" cy="5084320"/>
          </a:xfrm>
          <a:prstGeom prst="rect">
            <a:avLst/>
          </a:prstGeom>
        </p:spPr>
        <p:txBody>
          <a:bodyPr/>
          <a:lstStyle>
            <a:lvl1pPr marL="0" indent="0">
              <a:buNone/>
              <a:defRPr sz="2400" b="0" i="0" u="none">
                <a:solidFill>
                  <a:schemeClr val="bg2"/>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endParaRPr dirty="0"/>
          </a:p>
        </p:txBody>
      </p:sp>
      <p:sp>
        <p:nvSpPr>
          <p:cNvPr id="6" name="Title 3"/>
          <p:cNvSpPr>
            <a:spLocks noGrp="1"/>
          </p:cNvSpPr>
          <p:nvPr>
            <p:ph type="title" hasCustomPrompt="1"/>
          </p:nvPr>
        </p:nvSpPr>
        <p:spPr>
          <a:xfrm>
            <a:off x="5250813" y="1516641"/>
            <a:ext cx="6331587" cy="584728"/>
          </a:xfrm>
          <a:prstGeom prst="rect">
            <a:avLst/>
          </a:prstGeom>
        </p:spPr>
        <p:txBody>
          <a:bodyPr vert="horz"/>
          <a:lstStyle>
            <a:lvl1pPr>
              <a:defRPr sz="2400" b="0" i="0" baseline="0">
                <a:solidFill>
                  <a:schemeClr val="bg2"/>
                </a:solidFill>
              </a:defRPr>
            </a:lvl1pPr>
          </a:lstStyle>
          <a:p>
            <a:r>
              <a:rPr lang="en-US" dirty="0"/>
              <a:t>Click to edit Page Title text</a:t>
            </a:r>
          </a:p>
        </p:txBody>
      </p:sp>
      <p:sp>
        <p:nvSpPr>
          <p:cNvPr id="8" name="Content Placeholder 10"/>
          <p:cNvSpPr>
            <a:spLocks noGrp="1"/>
          </p:cNvSpPr>
          <p:nvPr>
            <p:ph sz="quarter" idx="13" hasCustomPrompt="1"/>
          </p:nvPr>
        </p:nvSpPr>
        <p:spPr>
          <a:xfrm>
            <a:off x="5250813" y="2274970"/>
            <a:ext cx="6331587" cy="557320"/>
          </a:xfrm>
          <a:prstGeom prst="rect">
            <a:avLst/>
          </a:prstGeom>
        </p:spPr>
        <p:txBody>
          <a:bodyPr vert="horz"/>
          <a:lstStyle>
            <a:lvl1pPr marL="0">
              <a:spcAft>
                <a:spcPts val="1400"/>
              </a:spcAft>
              <a:defRPr sz="2000" b="1" i="0" u="sng" baseline="0">
                <a:solidFill>
                  <a:schemeClr val="tx2"/>
                </a:solidFill>
              </a:defRPr>
            </a:lvl1pPr>
          </a:lstStyle>
          <a:p>
            <a:pPr lvl="0"/>
            <a:r>
              <a:rPr lang="en-US" dirty="0"/>
              <a:t>Click to edit text</a:t>
            </a:r>
          </a:p>
        </p:txBody>
      </p:sp>
      <p:sp>
        <p:nvSpPr>
          <p:cNvPr id="9" name="Content Placeholder 10"/>
          <p:cNvSpPr>
            <a:spLocks noGrp="1"/>
          </p:cNvSpPr>
          <p:nvPr>
            <p:ph sz="quarter" idx="14" hasCustomPrompt="1"/>
          </p:nvPr>
        </p:nvSpPr>
        <p:spPr>
          <a:xfrm>
            <a:off x="5250813" y="2905381"/>
            <a:ext cx="6331587" cy="3618666"/>
          </a:xfrm>
          <a:prstGeom prst="rect">
            <a:avLst/>
          </a:prstGeom>
        </p:spPr>
        <p:txBody>
          <a:bodyPr vert="horz"/>
          <a:lstStyle>
            <a:lvl1pPr>
              <a:lnSpc>
                <a:spcPts val="2200"/>
              </a:lnSpc>
              <a:spcAft>
                <a:spcPts val="600"/>
              </a:spcAft>
              <a:defRPr sz="1800" b="0" i="0" u="none">
                <a:solidFill>
                  <a:schemeClr val="tx1"/>
                </a:solidFill>
              </a:defRPr>
            </a:lvl1pPr>
            <a:lvl2pPr>
              <a:lnSpc>
                <a:spcPts val="2200"/>
              </a:lnSpc>
              <a:defRPr b="0" i="0" u="none"/>
            </a:lvl2pPr>
            <a:lvl3pPr>
              <a:lnSpc>
                <a:spcPts val="2200"/>
              </a:lnSpc>
              <a:defRPr b="0" i="0" u="none"/>
            </a:lvl3pPr>
            <a:lvl4pPr>
              <a:lnSpc>
                <a:spcPts val="2200"/>
              </a:lnSpc>
              <a:defRPr b="0" i="0" u="none"/>
            </a:lvl4pPr>
            <a:lvl5pPr>
              <a:lnSpc>
                <a:spcPts val="2200"/>
              </a:lnSpc>
              <a:defRPr b="0" i="0" u="none"/>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5" hasCustomPrompt="1"/>
          </p:nvPr>
        </p:nvSpPr>
        <p:spPr>
          <a:xfrm>
            <a:off x="609600" y="209942"/>
            <a:ext cx="9965125" cy="1005201"/>
          </a:xfrm>
          <a:prstGeom prst="rect">
            <a:avLst/>
          </a:prstGeom>
        </p:spPr>
        <p:txBody>
          <a:bodyPr vert="horz" lIns="91440" tIns="0" rIns="0" bIns="0" anchor="ctr" anchorCtr="0"/>
          <a:lstStyle>
            <a:lvl1pPr>
              <a:lnSpc>
                <a:spcPts val="3300"/>
              </a:lnSpc>
              <a:spcBef>
                <a:spcPts val="0"/>
              </a:spcBef>
              <a:spcAft>
                <a:spcPts val="0"/>
              </a:spcAft>
              <a:defRPr sz="2800" b="0" i="0" u="none" baseline="0">
                <a:solidFill>
                  <a:schemeClr val="bg1"/>
                </a:solidFill>
              </a:defRPr>
            </a:lvl1pPr>
          </a:lstStyle>
          <a:p>
            <a:pPr lvl="0"/>
            <a:r>
              <a:rPr lang="en-US" dirty="0"/>
              <a:t>Click to edit Slide Title text</a:t>
            </a:r>
          </a:p>
        </p:txBody>
      </p:sp>
    </p:spTree>
    <p:extLst>
      <p:ext uri="{BB962C8B-B14F-4D97-AF65-F5344CB8AC3E}">
        <p14:creationId xmlns:p14="http://schemas.microsoft.com/office/powerpoint/2010/main" val="28195143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Website Images &amp; Content">
    <p:spTree>
      <p:nvGrpSpPr>
        <p:cNvPr id="1" name=""/>
        <p:cNvGrpSpPr/>
        <p:nvPr/>
      </p:nvGrpSpPr>
      <p:grpSpPr>
        <a:xfrm>
          <a:off x="0" y="0"/>
          <a:ext cx="0" cy="0"/>
          <a:chOff x="0" y="0"/>
          <a:chExt cx="0" cy="0"/>
        </a:xfrm>
      </p:grpSpPr>
      <p:pic>
        <p:nvPicPr>
          <p:cNvPr id="4" name="Picture 3" descr="paramedics 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14961"/>
            <a:ext cx="5442948" cy="3047999"/>
          </a:xfrm>
          <a:prstGeom prst="rect">
            <a:avLst/>
          </a:prstGeom>
        </p:spPr>
      </p:pic>
      <p:pic>
        <p:nvPicPr>
          <p:cNvPr id="5" name="Picture 4" descr="paramedic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118165"/>
            <a:ext cx="5442947" cy="2722834"/>
          </a:xfrm>
          <a:prstGeom prst="rect">
            <a:avLst/>
          </a:prstGeom>
        </p:spPr>
      </p:pic>
      <p:sp>
        <p:nvSpPr>
          <p:cNvPr id="7" name="Title 3"/>
          <p:cNvSpPr>
            <a:spLocks noGrp="1"/>
          </p:cNvSpPr>
          <p:nvPr>
            <p:ph type="title" hasCustomPrompt="1"/>
          </p:nvPr>
        </p:nvSpPr>
        <p:spPr>
          <a:xfrm>
            <a:off x="5811226" y="835921"/>
            <a:ext cx="5771175" cy="584728"/>
          </a:xfrm>
          <a:prstGeom prst="rect">
            <a:avLst/>
          </a:prstGeom>
        </p:spPr>
        <p:txBody>
          <a:bodyPr vert="horz"/>
          <a:lstStyle>
            <a:lvl1pPr>
              <a:defRPr sz="2400" b="0" i="0" baseline="0">
                <a:solidFill>
                  <a:schemeClr val="bg2"/>
                </a:solidFill>
              </a:defRPr>
            </a:lvl1pPr>
          </a:lstStyle>
          <a:p>
            <a:r>
              <a:rPr lang="en-US" dirty="0"/>
              <a:t>Click to edit Page Title text</a:t>
            </a:r>
          </a:p>
        </p:txBody>
      </p:sp>
      <p:sp>
        <p:nvSpPr>
          <p:cNvPr id="8" name="Content Placeholder 10"/>
          <p:cNvSpPr>
            <a:spLocks noGrp="1"/>
          </p:cNvSpPr>
          <p:nvPr>
            <p:ph sz="quarter" idx="13" hasCustomPrompt="1"/>
          </p:nvPr>
        </p:nvSpPr>
        <p:spPr>
          <a:xfrm>
            <a:off x="5811226" y="1594250"/>
            <a:ext cx="5771175" cy="557320"/>
          </a:xfrm>
          <a:prstGeom prst="rect">
            <a:avLst/>
          </a:prstGeom>
        </p:spPr>
        <p:txBody>
          <a:bodyPr vert="horz"/>
          <a:lstStyle>
            <a:lvl1pPr marL="0">
              <a:spcAft>
                <a:spcPts val="1400"/>
              </a:spcAft>
              <a:defRPr sz="2000" b="1" i="0" u="sng" baseline="0">
                <a:solidFill>
                  <a:schemeClr val="tx2"/>
                </a:solidFill>
              </a:defRPr>
            </a:lvl1pPr>
          </a:lstStyle>
          <a:p>
            <a:pPr lvl="0"/>
            <a:r>
              <a:rPr lang="en-US" dirty="0"/>
              <a:t>Click to edit text</a:t>
            </a:r>
          </a:p>
        </p:txBody>
      </p:sp>
      <p:sp>
        <p:nvSpPr>
          <p:cNvPr id="11" name="Content Placeholder 10"/>
          <p:cNvSpPr>
            <a:spLocks noGrp="1"/>
          </p:cNvSpPr>
          <p:nvPr>
            <p:ph sz="quarter" idx="14" hasCustomPrompt="1"/>
          </p:nvPr>
        </p:nvSpPr>
        <p:spPr>
          <a:xfrm>
            <a:off x="5811226" y="2224661"/>
            <a:ext cx="5771175" cy="3618666"/>
          </a:xfrm>
          <a:prstGeom prst="rect">
            <a:avLst/>
          </a:prstGeom>
        </p:spPr>
        <p:txBody>
          <a:bodyPr vert="horz"/>
          <a:lstStyle>
            <a:lvl1pPr>
              <a:spcAft>
                <a:spcPts val="600"/>
              </a:spcAft>
              <a:defRPr sz="1800" b="0" i="0">
                <a:solidFill>
                  <a:schemeClr val="tx1"/>
                </a:solidFill>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1687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413EA09E-DB2D-CE4E-A6AC-663717095FF1}"/>
              </a:ext>
            </a:extLst>
          </p:cNvPr>
          <p:cNvSpPr>
            <a:spLocks noGrp="1"/>
          </p:cNvSpPr>
          <p:nvPr>
            <p:ph type="dt" sz="half" idx="10"/>
          </p:nvPr>
        </p:nvSpPr>
        <p:spPr>
          <a:xfrm>
            <a:off x="6885520" y="6062666"/>
            <a:ext cx="5048249" cy="365125"/>
          </a:xfrm>
        </p:spPr>
        <p:txBody>
          <a:bodyPr/>
          <a:lstStyle>
            <a:lvl1pPr>
              <a:defRPr/>
            </a:lvl1pPr>
          </a:lstStyle>
          <a:p>
            <a:fld id="{C20C0AA7-86A1-DF4C-B17D-3BEEF8894B75}" type="datetimeFigureOut">
              <a:rPr lang="en-US" altLang="en-US"/>
              <a:pPr/>
              <a:t>10/14/20</a:t>
            </a:fld>
            <a:endParaRPr lang="en-US" altLang="en-US"/>
          </a:p>
        </p:txBody>
      </p:sp>
      <p:sp>
        <p:nvSpPr>
          <p:cNvPr id="5" name="Footer Placeholder 4">
            <a:extLst>
              <a:ext uri="{FF2B5EF4-FFF2-40B4-BE49-F238E27FC236}">
                <a16:creationId xmlns:a16="http://schemas.microsoft.com/office/drawing/2014/main" id="{3939AA0C-88A3-7B43-AAFB-44A87C3A5918}"/>
              </a:ext>
            </a:extLst>
          </p:cNvPr>
          <p:cNvSpPr>
            <a:spLocks noGrp="1"/>
          </p:cNvSpPr>
          <p:nvPr>
            <p:ph type="ftr" sz="quarter" idx="11"/>
          </p:nvPr>
        </p:nvSpPr>
        <p:spPr>
          <a:xfrm>
            <a:off x="258233" y="6062666"/>
            <a:ext cx="5048251"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70E61D-D6FF-394F-84A3-D454F5322C4F}"/>
              </a:ext>
            </a:extLst>
          </p:cNvPr>
          <p:cNvSpPr>
            <a:spLocks noGrp="1"/>
          </p:cNvSpPr>
          <p:nvPr>
            <p:ph type="sldNum" sz="quarter" idx="12"/>
          </p:nvPr>
        </p:nvSpPr>
        <p:spPr>
          <a:xfrm>
            <a:off x="5321300" y="6062666"/>
            <a:ext cx="1549400" cy="365125"/>
          </a:xfrm>
        </p:spPr>
        <p:txBody>
          <a:bodyPr/>
          <a:lstStyle>
            <a:lvl1pPr>
              <a:defRPr/>
            </a:lvl1pPr>
          </a:lstStyle>
          <a:p>
            <a:fld id="{814E572C-D408-4748-8F58-754A33D168C8}" type="slidenum">
              <a:rPr lang="en-US" altLang="en-US"/>
              <a:pPr/>
              <a:t>‹#›</a:t>
            </a:fld>
            <a:endParaRPr lang="en-US" altLang="en-US"/>
          </a:p>
        </p:txBody>
      </p:sp>
    </p:spTree>
    <p:extLst>
      <p:ext uri="{BB962C8B-B14F-4D97-AF65-F5344CB8AC3E}">
        <p14:creationId xmlns:p14="http://schemas.microsoft.com/office/powerpoint/2010/main" val="30832988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0775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ubhead - Body">
    <p:spTree>
      <p:nvGrpSpPr>
        <p:cNvPr id="1" name=""/>
        <p:cNvGrpSpPr/>
        <p:nvPr/>
      </p:nvGrpSpPr>
      <p:grpSpPr>
        <a:xfrm>
          <a:off x="0" y="0"/>
          <a:ext cx="0" cy="0"/>
          <a:chOff x="0" y="0"/>
          <a:chExt cx="0" cy="0"/>
        </a:xfrm>
      </p:grpSpPr>
      <p:sp>
        <p:nvSpPr>
          <p:cNvPr id="4" name="Title 3"/>
          <p:cNvSpPr>
            <a:spLocks noGrp="1"/>
          </p:cNvSpPr>
          <p:nvPr>
            <p:ph type="title"/>
          </p:nvPr>
        </p:nvSpPr>
        <p:spPr>
          <a:xfrm>
            <a:off x="609600" y="429521"/>
            <a:ext cx="10972800" cy="584728"/>
          </a:xfrm>
          <a:prstGeom prst="rect">
            <a:avLst/>
          </a:prstGeom>
        </p:spPr>
        <p:txBody>
          <a:bodyPr vert="horz"/>
          <a:lstStyle>
            <a:lvl1pPr>
              <a:defRPr sz="2400" b="0" i="0" baseline="0">
                <a:solidFill>
                  <a:schemeClr val="bg2"/>
                </a:solidFill>
              </a:defRPr>
            </a:lvl1pPr>
          </a:lstStyle>
          <a:p>
            <a:pPr lvl="0"/>
            <a:r>
              <a:rPr lang="en-US"/>
              <a:t>Click to edit Master title style</a:t>
            </a:r>
            <a:endParaRPr lang="en-US" dirty="0"/>
          </a:p>
        </p:txBody>
      </p:sp>
      <p:sp>
        <p:nvSpPr>
          <p:cNvPr id="6" name="Content Placeholder 10"/>
          <p:cNvSpPr>
            <a:spLocks noGrp="1"/>
          </p:cNvSpPr>
          <p:nvPr>
            <p:ph sz="quarter" idx="14"/>
          </p:nvPr>
        </p:nvSpPr>
        <p:spPr>
          <a:xfrm>
            <a:off x="609600" y="1117603"/>
            <a:ext cx="10972800" cy="4785359"/>
          </a:xfrm>
          <a:prstGeom prst="rect">
            <a:avLst/>
          </a:prstGeom>
        </p:spPr>
        <p:txBody>
          <a:bodyPr vert="horz"/>
          <a:lstStyle>
            <a:lvl1pPr>
              <a:spcAft>
                <a:spcPts val="600"/>
              </a:spcAft>
              <a:defRPr sz="1800" b="0" i="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63955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dy">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457201"/>
            <a:ext cx="10972800" cy="5577840"/>
          </a:xfrm>
          <a:prstGeom prst="rect">
            <a:avLst/>
          </a:prstGeom>
        </p:spPr>
        <p:txBody>
          <a:bodyPr vert="horz"/>
          <a:lstStyle>
            <a:lvl1pPr>
              <a:spcAft>
                <a:spcPts val="600"/>
              </a:spcAft>
              <a:defRPr sz="1800" b="0" i="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44015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Subhead - 2 Columns">
    <p:spTree>
      <p:nvGrpSpPr>
        <p:cNvPr id="1" name=""/>
        <p:cNvGrpSpPr/>
        <p:nvPr/>
      </p:nvGrpSpPr>
      <p:grpSpPr>
        <a:xfrm>
          <a:off x="0" y="0"/>
          <a:ext cx="0" cy="0"/>
          <a:chOff x="0" y="0"/>
          <a:chExt cx="0" cy="0"/>
        </a:xfrm>
      </p:grpSpPr>
      <p:sp>
        <p:nvSpPr>
          <p:cNvPr id="4" name="Title 3"/>
          <p:cNvSpPr>
            <a:spLocks noGrp="1"/>
          </p:cNvSpPr>
          <p:nvPr>
            <p:ph type="title"/>
          </p:nvPr>
        </p:nvSpPr>
        <p:spPr>
          <a:xfrm>
            <a:off x="609600" y="470161"/>
            <a:ext cx="10972800" cy="584728"/>
          </a:xfrm>
          <a:prstGeom prst="rect">
            <a:avLst/>
          </a:prstGeom>
        </p:spPr>
        <p:txBody>
          <a:bodyPr vert="horz"/>
          <a:lstStyle>
            <a:lvl1pPr>
              <a:defRPr sz="2400" b="0" i="0" baseline="0">
                <a:solidFill>
                  <a:schemeClr val="bg2"/>
                </a:solidFill>
              </a:defRPr>
            </a:lvl1pPr>
          </a:lstStyle>
          <a:p>
            <a:r>
              <a:rPr lang="en-US"/>
              <a:t>Click to edit Master title style</a:t>
            </a:r>
            <a:endParaRPr lang="en-US" dirty="0"/>
          </a:p>
        </p:txBody>
      </p:sp>
      <p:sp>
        <p:nvSpPr>
          <p:cNvPr id="6" name="Content Placeholder 10"/>
          <p:cNvSpPr>
            <a:spLocks noGrp="1"/>
          </p:cNvSpPr>
          <p:nvPr>
            <p:ph sz="quarter" idx="14"/>
          </p:nvPr>
        </p:nvSpPr>
        <p:spPr>
          <a:xfrm>
            <a:off x="609602" y="1147700"/>
            <a:ext cx="5408735" cy="4938140"/>
          </a:xfrm>
          <a:prstGeom prst="rect">
            <a:avLst/>
          </a:prstGeom>
        </p:spPr>
        <p:txBody>
          <a:bodyPr vert="horz"/>
          <a:lstStyle>
            <a:lvl1pPr>
              <a:spcAft>
                <a:spcPts val="600"/>
              </a:spcAft>
              <a:defRPr sz="1800" b="0" i="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0"/>
          <p:cNvSpPr>
            <a:spLocks noGrp="1"/>
          </p:cNvSpPr>
          <p:nvPr>
            <p:ph sz="quarter" idx="15"/>
          </p:nvPr>
        </p:nvSpPr>
        <p:spPr>
          <a:xfrm>
            <a:off x="6173667" y="1147700"/>
            <a:ext cx="5408735" cy="4948300"/>
          </a:xfrm>
          <a:prstGeom prst="rect">
            <a:avLst/>
          </a:prstGeom>
        </p:spPr>
        <p:txBody>
          <a:bodyPr vert="horz"/>
          <a:lstStyle>
            <a:lvl1pPr>
              <a:spcAft>
                <a:spcPts val="600"/>
              </a:spcAft>
              <a:defRPr sz="1800" b="0" i="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56454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debar with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B41B9A-D9EE-284F-99CE-8CDA238AA978}"/>
              </a:ext>
            </a:extLst>
          </p:cNvPr>
          <p:cNvSpPr/>
          <p:nvPr/>
        </p:nvSpPr>
        <p:spPr>
          <a:xfrm>
            <a:off x="1" y="436563"/>
            <a:ext cx="3183467" cy="55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Verdana"/>
            </a:endParaRPr>
          </a:p>
        </p:txBody>
      </p:sp>
      <p:sp>
        <p:nvSpPr>
          <p:cNvPr id="6" name="Title 3"/>
          <p:cNvSpPr>
            <a:spLocks noGrp="1"/>
          </p:cNvSpPr>
          <p:nvPr>
            <p:ph type="title"/>
          </p:nvPr>
        </p:nvSpPr>
        <p:spPr>
          <a:xfrm>
            <a:off x="3411202" y="683521"/>
            <a:ext cx="8171199" cy="584728"/>
          </a:xfrm>
          <a:prstGeom prst="rect">
            <a:avLst/>
          </a:prstGeom>
        </p:spPr>
        <p:txBody>
          <a:bodyPr vert="horz"/>
          <a:lstStyle>
            <a:lvl1pPr>
              <a:defRPr sz="2400" b="0" i="0" baseline="0">
                <a:solidFill>
                  <a:schemeClr val="bg2"/>
                </a:solidFill>
              </a:defRPr>
            </a:lvl1pPr>
          </a:lstStyle>
          <a:p>
            <a:r>
              <a:rPr lang="en-US"/>
              <a:t>Click to edit Master title style</a:t>
            </a:r>
            <a:endParaRPr lang="en-US" dirty="0"/>
          </a:p>
        </p:txBody>
      </p:sp>
      <p:sp>
        <p:nvSpPr>
          <p:cNvPr id="10" name="Content Placeholder 10"/>
          <p:cNvSpPr>
            <a:spLocks noGrp="1"/>
          </p:cNvSpPr>
          <p:nvPr>
            <p:ph sz="quarter" idx="14"/>
          </p:nvPr>
        </p:nvSpPr>
        <p:spPr>
          <a:xfrm>
            <a:off x="3411202" y="1381763"/>
            <a:ext cx="8171199" cy="4795519"/>
          </a:xfrm>
          <a:prstGeom prst="rect">
            <a:avLst/>
          </a:prstGeom>
        </p:spPr>
        <p:txBody>
          <a:bodyPr vert="horz"/>
          <a:lstStyle>
            <a:lvl1pPr>
              <a:spcAft>
                <a:spcPts val="600"/>
              </a:spcAft>
              <a:defRPr sz="1800" b="0" i="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quarter" idx="16"/>
          </p:nvPr>
        </p:nvSpPr>
        <p:spPr>
          <a:xfrm>
            <a:off x="475736" y="682946"/>
            <a:ext cx="2595033" cy="5189537"/>
          </a:xfrm>
          <a:prstGeom prst="rect">
            <a:avLst/>
          </a:prstGeom>
        </p:spPr>
        <p:txBody>
          <a:bodyPr vert="horz"/>
          <a:lstStyle>
            <a:lvl1pPr>
              <a:defRPr sz="1800" b="1" i="0" u="none"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871798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head - 2 Columns">
    <p:spTree>
      <p:nvGrpSpPr>
        <p:cNvPr id="1" name=""/>
        <p:cNvGrpSpPr/>
        <p:nvPr/>
      </p:nvGrpSpPr>
      <p:grpSpPr>
        <a:xfrm>
          <a:off x="0" y="0"/>
          <a:ext cx="0" cy="0"/>
          <a:chOff x="0" y="0"/>
          <a:chExt cx="0" cy="0"/>
        </a:xfrm>
      </p:grpSpPr>
      <p:sp>
        <p:nvSpPr>
          <p:cNvPr id="4" name="Title 3"/>
          <p:cNvSpPr>
            <a:spLocks noGrp="1"/>
          </p:cNvSpPr>
          <p:nvPr>
            <p:ph type="title"/>
          </p:nvPr>
        </p:nvSpPr>
        <p:spPr>
          <a:xfrm>
            <a:off x="609600" y="470161"/>
            <a:ext cx="10972800" cy="584728"/>
          </a:xfrm>
          <a:prstGeom prst="rect">
            <a:avLst/>
          </a:prstGeom>
        </p:spPr>
        <p:txBody>
          <a:bodyPr vert="horz"/>
          <a:lstStyle>
            <a:lvl1pPr>
              <a:defRPr sz="3200" b="0" i="0" baseline="0">
                <a:solidFill>
                  <a:schemeClr val="bg2"/>
                </a:solidFill>
                <a:latin typeface="Arial Rounded MT Bold" panose="020F0704030504030204" pitchFamily="34" charset="77"/>
              </a:defRPr>
            </a:lvl1pPr>
          </a:lstStyle>
          <a:p>
            <a:r>
              <a:rPr lang="en-US" dirty="0"/>
              <a:t>Click to edit Master title style</a:t>
            </a:r>
          </a:p>
        </p:txBody>
      </p:sp>
      <p:sp>
        <p:nvSpPr>
          <p:cNvPr id="6" name="Content Placeholder 10"/>
          <p:cNvSpPr>
            <a:spLocks noGrp="1"/>
          </p:cNvSpPr>
          <p:nvPr>
            <p:ph sz="quarter" idx="14" hasCustomPrompt="1"/>
          </p:nvPr>
        </p:nvSpPr>
        <p:spPr>
          <a:xfrm>
            <a:off x="609602" y="1147700"/>
            <a:ext cx="5408735" cy="4938140"/>
          </a:xfrm>
          <a:prstGeom prst="rect">
            <a:avLst/>
          </a:prstGeom>
        </p:spPr>
        <p:txBody>
          <a:bodyPr vert="horz"/>
          <a:lstStyle>
            <a:lvl1pPr>
              <a:spcAft>
                <a:spcPts val="600"/>
              </a:spcAft>
              <a:defRPr sz="2800" b="0" i="0">
                <a:solidFill>
                  <a:schemeClr val="bg2"/>
                </a:solidFill>
                <a:latin typeface="Arial Rounded MT Bold" panose="020F0704030504030204" pitchFamily="34" charset="77"/>
              </a:defRPr>
            </a:lvl1pPr>
            <a:lvl2pPr>
              <a:defRPr sz="2800">
                <a:solidFill>
                  <a:schemeClr val="bg2"/>
                </a:solidFill>
                <a:latin typeface="Arial Rounded MT Bold" panose="020F0704030504030204" pitchFamily="34" charset="77"/>
              </a:defRPr>
            </a:lvl2pPr>
            <a:lvl3pPr>
              <a:defRPr sz="2800">
                <a:solidFill>
                  <a:schemeClr val="bg2"/>
                </a:solidFill>
                <a:latin typeface="Arial Rounded MT Bold" panose="020F0704030504030204" pitchFamily="34" charset="77"/>
              </a:defRPr>
            </a:lvl3pPr>
            <a:lvl4pPr>
              <a:defRPr sz="2800">
                <a:solidFill>
                  <a:schemeClr val="bg2"/>
                </a:solidFill>
                <a:latin typeface="Arial Rounded MT Bold" panose="020F0704030504030204" pitchFamily="34" charset="77"/>
              </a:defRPr>
            </a:lvl4pPr>
            <a:lvl5pPr>
              <a:defRPr sz="2800">
                <a:solidFill>
                  <a:schemeClr val="bg2"/>
                </a:solidFill>
                <a:latin typeface="Arial Rounded MT Bold" panose="020F070403050403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5" hasCustomPrompt="1"/>
          </p:nvPr>
        </p:nvSpPr>
        <p:spPr>
          <a:xfrm>
            <a:off x="6173667" y="1147700"/>
            <a:ext cx="5408735" cy="4948300"/>
          </a:xfrm>
          <a:prstGeom prst="rect">
            <a:avLst/>
          </a:prstGeom>
        </p:spPr>
        <p:txBody>
          <a:bodyPr vert="horz"/>
          <a:lstStyle>
            <a:lvl1pPr>
              <a:spcAft>
                <a:spcPts val="600"/>
              </a:spcAft>
              <a:defRPr sz="2800" b="0" i="0">
                <a:solidFill>
                  <a:schemeClr val="bg2"/>
                </a:solidFill>
                <a:latin typeface="Arial Rounded MT Bold" panose="020F0704030504030204" pitchFamily="34" charset="77"/>
              </a:defRPr>
            </a:lvl1pPr>
            <a:lvl2pPr>
              <a:defRPr sz="2800">
                <a:solidFill>
                  <a:schemeClr val="bg2"/>
                </a:solidFill>
                <a:latin typeface="Arial Rounded MT Bold" panose="020F0704030504030204" pitchFamily="34" charset="77"/>
              </a:defRPr>
            </a:lvl2pPr>
            <a:lvl3pPr>
              <a:defRPr sz="2800">
                <a:solidFill>
                  <a:schemeClr val="bg2"/>
                </a:solidFill>
                <a:latin typeface="Arial Rounded MT Bold" panose="020F0704030504030204" pitchFamily="34" charset="77"/>
              </a:defRPr>
            </a:lvl3pPr>
            <a:lvl4pPr>
              <a:defRPr sz="2800">
                <a:solidFill>
                  <a:schemeClr val="bg2"/>
                </a:solidFill>
                <a:latin typeface="Arial Rounded MT Bold" panose="020F0704030504030204" pitchFamily="34" charset="77"/>
              </a:defRPr>
            </a:lvl4pPr>
            <a:lvl5pPr>
              <a:defRPr sz="2800">
                <a:solidFill>
                  <a:schemeClr val="bg2"/>
                </a:solidFill>
                <a:latin typeface="Arial Rounded MT Bold" panose="020F070403050403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63694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70541" y="491392"/>
            <a:ext cx="4614211" cy="5452208"/>
          </a:xfrm>
          <a:prstGeom prst="rect">
            <a:avLst/>
          </a:prstGeom>
        </p:spPr>
        <p:txBody>
          <a:bodyPr/>
          <a:lstStyle>
            <a:lvl1pPr marL="0" indent="0">
              <a:buNone/>
              <a:defRPr sz="2000" b="1"/>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noProof="0" dirty="0"/>
          </a:p>
        </p:txBody>
      </p:sp>
      <p:sp>
        <p:nvSpPr>
          <p:cNvPr id="6" name="Title 3"/>
          <p:cNvSpPr>
            <a:spLocks noGrp="1"/>
          </p:cNvSpPr>
          <p:nvPr>
            <p:ph type="title"/>
          </p:nvPr>
        </p:nvSpPr>
        <p:spPr>
          <a:xfrm>
            <a:off x="5250813" y="480321"/>
            <a:ext cx="6331587" cy="584728"/>
          </a:xfrm>
          <a:prstGeom prst="rect">
            <a:avLst/>
          </a:prstGeom>
        </p:spPr>
        <p:txBody>
          <a:bodyPr vert="horz"/>
          <a:lstStyle>
            <a:lvl1pPr>
              <a:defRPr sz="2400" b="0" i="0" baseline="0">
                <a:solidFill>
                  <a:schemeClr val="bg2"/>
                </a:solidFill>
              </a:defRPr>
            </a:lvl1pPr>
          </a:lstStyle>
          <a:p>
            <a:r>
              <a:rPr lang="en-US"/>
              <a:t>Click to edit Master title style</a:t>
            </a:r>
            <a:endParaRPr lang="en-US" dirty="0"/>
          </a:p>
        </p:txBody>
      </p:sp>
      <p:sp>
        <p:nvSpPr>
          <p:cNvPr id="9" name="Content Placeholder 10"/>
          <p:cNvSpPr>
            <a:spLocks noGrp="1"/>
          </p:cNvSpPr>
          <p:nvPr>
            <p:ph sz="quarter" idx="14"/>
          </p:nvPr>
        </p:nvSpPr>
        <p:spPr>
          <a:xfrm>
            <a:off x="5250813" y="1158240"/>
            <a:ext cx="6331587" cy="4826000"/>
          </a:xfrm>
          <a:prstGeom prst="rect">
            <a:avLst/>
          </a:prstGeom>
        </p:spPr>
        <p:txBody>
          <a:bodyPr vert="horz"/>
          <a:lstStyle>
            <a:lvl1pPr>
              <a:spcAft>
                <a:spcPts val="600"/>
              </a:spcAft>
              <a:defRPr sz="1800" b="0" i="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95591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Pictures with Text">
    <p:spTree>
      <p:nvGrpSpPr>
        <p:cNvPr id="1" name=""/>
        <p:cNvGrpSpPr/>
        <p:nvPr/>
      </p:nvGrpSpPr>
      <p:grpSpPr>
        <a:xfrm>
          <a:off x="0" y="0"/>
          <a:ext cx="0" cy="0"/>
          <a:chOff x="0" y="0"/>
          <a:chExt cx="0" cy="0"/>
        </a:xfrm>
      </p:grpSpPr>
      <p:sp>
        <p:nvSpPr>
          <p:cNvPr id="12" name="Picture Placeholder 12"/>
          <p:cNvSpPr>
            <a:spLocks noGrp="1"/>
          </p:cNvSpPr>
          <p:nvPr>
            <p:ph type="pic" sz="quarter" idx="13"/>
          </p:nvPr>
        </p:nvSpPr>
        <p:spPr>
          <a:xfrm>
            <a:off x="9069917" y="679175"/>
            <a:ext cx="2743200" cy="2039112"/>
          </a:xfrm>
          <a:prstGeom prst="rect">
            <a:avLst/>
          </a:prstGeom>
        </p:spPr>
        <p:txBody>
          <a:bodyPr/>
          <a:lstStyle>
            <a:lvl1pPr>
              <a:buNone/>
              <a:defRPr/>
            </a:lvl1pPr>
          </a:lstStyle>
          <a:p>
            <a:pPr lvl="0"/>
            <a:r>
              <a:rPr lang="en-US" noProof="0"/>
              <a:t>Click icon to add picture</a:t>
            </a:r>
            <a:endParaRPr noProof="0" dirty="0"/>
          </a:p>
        </p:txBody>
      </p:sp>
      <p:sp>
        <p:nvSpPr>
          <p:cNvPr id="13" name="Picture Placeholder 12"/>
          <p:cNvSpPr>
            <a:spLocks noGrp="1"/>
          </p:cNvSpPr>
          <p:nvPr>
            <p:ph type="pic" sz="quarter" idx="14"/>
          </p:nvPr>
        </p:nvSpPr>
        <p:spPr>
          <a:xfrm>
            <a:off x="9069917" y="2839659"/>
            <a:ext cx="2743200" cy="2039112"/>
          </a:xfrm>
          <a:prstGeom prst="rect">
            <a:avLst/>
          </a:prstGeom>
        </p:spPr>
        <p:txBody>
          <a:bodyPr/>
          <a:lstStyle>
            <a:lvl1pPr>
              <a:buNone/>
              <a:defRPr/>
            </a:lvl1pPr>
          </a:lstStyle>
          <a:p>
            <a:pPr lvl="0"/>
            <a:r>
              <a:rPr lang="en-US" noProof="0"/>
              <a:t>Click icon to add picture</a:t>
            </a:r>
            <a:endParaRPr noProof="0"/>
          </a:p>
        </p:txBody>
      </p:sp>
      <p:sp>
        <p:nvSpPr>
          <p:cNvPr id="10" name="Title 3"/>
          <p:cNvSpPr>
            <a:spLocks noGrp="1"/>
          </p:cNvSpPr>
          <p:nvPr>
            <p:ph type="title"/>
          </p:nvPr>
        </p:nvSpPr>
        <p:spPr>
          <a:xfrm>
            <a:off x="609600" y="531121"/>
            <a:ext cx="8076781" cy="584728"/>
          </a:xfrm>
          <a:prstGeom prst="rect">
            <a:avLst/>
          </a:prstGeom>
        </p:spPr>
        <p:txBody>
          <a:bodyPr vert="horz"/>
          <a:lstStyle>
            <a:lvl1pPr>
              <a:defRPr sz="2400" b="0" i="0" baseline="0">
                <a:solidFill>
                  <a:schemeClr val="bg2"/>
                </a:solidFill>
              </a:defRPr>
            </a:lvl1pPr>
          </a:lstStyle>
          <a:p>
            <a:r>
              <a:rPr lang="en-US"/>
              <a:t>Click to edit Master title style</a:t>
            </a:r>
            <a:endParaRPr lang="en-US" dirty="0"/>
          </a:p>
        </p:txBody>
      </p:sp>
      <p:sp>
        <p:nvSpPr>
          <p:cNvPr id="14" name="Content Placeholder 10"/>
          <p:cNvSpPr>
            <a:spLocks noGrp="1"/>
          </p:cNvSpPr>
          <p:nvPr>
            <p:ph sz="quarter" idx="16"/>
          </p:nvPr>
        </p:nvSpPr>
        <p:spPr>
          <a:xfrm>
            <a:off x="609600" y="1239522"/>
            <a:ext cx="8076781" cy="4663439"/>
          </a:xfrm>
          <a:prstGeom prst="rect">
            <a:avLst/>
          </a:prstGeom>
        </p:spPr>
        <p:txBody>
          <a:bodyPr vert="horz"/>
          <a:lstStyle>
            <a:lvl1pPr>
              <a:spcAft>
                <a:spcPts val="600"/>
              </a:spcAft>
              <a:defRPr sz="1800" b="0" i="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63663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ebsite Images &amp; Content">
    <p:spTree>
      <p:nvGrpSpPr>
        <p:cNvPr id="1" name=""/>
        <p:cNvGrpSpPr/>
        <p:nvPr/>
      </p:nvGrpSpPr>
      <p:grpSpPr>
        <a:xfrm>
          <a:off x="0" y="0"/>
          <a:ext cx="0" cy="0"/>
          <a:chOff x="0" y="0"/>
          <a:chExt cx="0" cy="0"/>
        </a:xfrm>
      </p:grpSpPr>
      <p:pic>
        <p:nvPicPr>
          <p:cNvPr id="4" name="Picture 2" descr="paramedics 3.jpg">
            <a:extLst>
              <a:ext uri="{FF2B5EF4-FFF2-40B4-BE49-F238E27FC236}">
                <a16:creationId xmlns:a16="http://schemas.microsoft.com/office/drawing/2014/main" id="{A6186FA2-8CB7-4544-91DD-58BB7935E0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314325"/>
            <a:ext cx="5441951"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aramedics.jpg">
            <a:extLst>
              <a:ext uri="{FF2B5EF4-FFF2-40B4-BE49-F238E27FC236}">
                <a16:creationId xmlns:a16="http://schemas.microsoft.com/office/drawing/2014/main" id="{9136FA5F-BD5F-2847-83A3-005FA0E94F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3117853"/>
            <a:ext cx="5441951"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p:cNvSpPr>
            <a:spLocks noGrp="1"/>
          </p:cNvSpPr>
          <p:nvPr>
            <p:ph type="title"/>
          </p:nvPr>
        </p:nvSpPr>
        <p:spPr>
          <a:xfrm>
            <a:off x="5811226" y="835921"/>
            <a:ext cx="5771175" cy="584728"/>
          </a:xfrm>
          <a:prstGeom prst="rect">
            <a:avLst/>
          </a:prstGeom>
        </p:spPr>
        <p:txBody>
          <a:bodyPr vert="horz"/>
          <a:lstStyle>
            <a:lvl1pPr>
              <a:defRPr sz="2400" b="0" i="0" baseline="0">
                <a:solidFill>
                  <a:schemeClr val="bg2"/>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5811226" y="1513843"/>
            <a:ext cx="5771175" cy="4329487"/>
          </a:xfrm>
          <a:prstGeom prst="rect">
            <a:avLst/>
          </a:prstGeom>
        </p:spPr>
        <p:txBody>
          <a:bodyPr vert="horz"/>
          <a:lstStyle>
            <a:lvl1pPr>
              <a:spcAft>
                <a:spcPts val="600"/>
              </a:spcAft>
              <a:defRPr sz="1800" b="0" i="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94852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 Subhead - 2 Columns">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09600" y="470161"/>
            <a:ext cx="10972800" cy="584728"/>
          </a:xfrm>
          <a:prstGeom prst="rect">
            <a:avLst/>
          </a:prstGeom>
        </p:spPr>
        <p:txBody>
          <a:bodyPr vert="horz"/>
          <a:lstStyle>
            <a:lvl1pPr>
              <a:defRPr sz="2400" b="0" i="0" baseline="0">
                <a:solidFill>
                  <a:schemeClr val="bg2"/>
                </a:solidFill>
              </a:defRPr>
            </a:lvl1pPr>
          </a:lstStyle>
          <a:p>
            <a:r>
              <a:rPr lang="en-US" dirty="0"/>
              <a:t>Click to edit Page Title text</a:t>
            </a:r>
          </a:p>
        </p:txBody>
      </p:sp>
      <p:sp>
        <p:nvSpPr>
          <p:cNvPr id="5" name="Content Placeholder 10"/>
          <p:cNvSpPr>
            <a:spLocks noGrp="1"/>
          </p:cNvSpPr>
          <p:nvPr>
            <p:ph sz="quarter" idx="13" hasCustomPrompt="1"/>
          </p:nvPr>
        </p:nvSpPr>
        <p:spPr>
          <a:xfrm>
            <a:off x="609600" y="1228490"/>
            <a:ext cx="10972800" cy="557320"/>
          </a:xfrm>
          <a:prstGeom prst="rect">
            <a:avLst/>
          </a:prstGeom>
        </p:spPr>
        <p:txBody>
          <a:bodyPr vert="horz"/>
          <a:lstStyle>
            <a:lvl1pPr marL="0">
              <a:spcAft>
                <a:spcPts val="1400"/>
              </a:spcAft>
              <a:defRPr sz="2000" b="1" i="0" u="sng" baseline="0">
                <a:solidFill>
                  <a:schemeClr val="tx2"/>
                </a:solidFill>
              </a:defRPr>
            </a:lvl1pPr>
          </a:lstStyle>
          <a:p>
            <a:pPr lvl="0"/>
            <a:r>
              <a:rPr lang="en-US" dirty="0"/>
              <a:t>Click to edit text</a:t>
            </a:r>
          </a:p>
        </p:txBody>
      </p:sp>
      <p:sp>
        <p:nvSpPr>
          <p:cNvPr id="6" name="Content Placeholder 10"/>
          <p:cNvSpPr>
            <a:spLocks noGrp="1"/>
          </p:cNvSpPr>
          <p:nvPr>
            <p:ph sz="quarter" idx="14" hasCustomPrompt="1"/>
          </p:nvPr>
        </p:nvSpPr>
        <p:spPr>
          <a:xfrm>
            <a:off x="609602" y="1858903"/>
            <a:ext cx="5408735" cy="4084699"/>
          </a:xfrm>
          <a:prstGeom prst="rect">
            <a:avLst/>
          </a:prstGeom>
        </p:spPr>
        <p:txBody>
          <a:bodyPr vert="horz"/>
          <a:lstStyle>
            <a:lvl1pPr>
              <a:spcAft>
                <a:spcPts val="600"/>
              </a:spcAft>
              <a:defRPr sz="1800" b="0" i="0">
                <a:solidFill>
                  <a:schemeClr val="tx1"/>
                </a:solidFill>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5" hasCustomPrompt="1"/>
          </p:nvPr>
        </p:nvSpPr>
        <p:spPr>
          <a:xfrm>
            <a:off x="6173667" y="1858903"/>
            <a:ext cx="5408735" cy="4084699"/>
          </a:xfrm>
          <a:prstGeom prst="rect">
            <a:avLst/>
          </a:prstGeom>
        </p:spPr>
        <p:txBody>
          <a:bodyPr vert="horz"/>
          <a:lstStyle>
            <a:lvl1pPr>
              <a:spcAft>
                <a:spcPts val="600"/>
              </a:spcAft>
              <a:defRPr sz="1800" b="0" i="0">
                <a:solidFill>
                  <a:schemeClr val="tx1"/>
                </a:solidFill>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63089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22490FE7-65C4-4951-BFBC-6A3B7BA99DD9}" type="datetimeFigureOut">
              <a:rPr lang="en-US" smtClean="0"/>
              <a:t>10/14/20</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D5AA8C0C-8BE5-4637-9BAF-83E4F3B4345A}" type="slidenum">
              <a:rPr lang="en-US" smtClean="0"/>
              <a:t>‹#›</a:t>
            </a:fld>
            <a:endParaRPr lang="en-US"/>
          </a:p>
        </p:txBody>
      </p:sp>
    </p:spTree>
    <p:extLst>
      <p:ext uri="{BB962C8B-B14F-4D97-AF65-F5344CB8AC3E}">
        <p14:creationId xmlns:p14="http://schemas.microsoft.com/office/powerpoint/2010/main" val="13074533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Picture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70541" y="1527712"/>
            <a:ext cx="4614211" cy="5084320"/>
          </a:xfrm>
          <a:prstGeom prst="rect">
            <a:avLst/>
          </a:prstGeom>
        </p:spPr>
        <p:txBody>
          <a:bodyPr/>
          <a:lstStyle>
            <a:lvl1pPr marL="0" indent="0">
              <a:buNone/>
              <a:defRPr sz="2400" b="0" i="0" u="none">
                <a:solidFill>
                  <a:schemeClr val="bg2"/>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endParaRPr dirty="0"/>
          </a:p>
        </p:txBody>
      </p:sp>
      <p:sp>
        <p:nvSpPr>
          <p:cNvPr id="6" name="Title 3"/>
          <p:cNvSpPr>
            <a:spLocks noGrp="1"/>
          </p:cNvSpPr>
          <p:nvPr>
            <p:ph type="title" hasCustomPrompt="1"/>
          </p:nvPr>
        </p:nvSpPr>
        <p:spPr>
          <a:xfrm>
            <a:off x="5250813" y="1516641"/>
            <a:ext cx="6331587" cy="584728"/>
          </a:xfrm>
          <a:prstGeom prst="rect">
            <a:avLst/>
          </a:prstGeom>
        </p:spPr>
        <p:txBody>
          <a:bodyPr vert="horz"/>
          <a:lstStyle>
            <a:lvl1pPr>
              <a:defRPr sz="2400" b="0" i="0" baseline="0">
                <a:solidFill>
                  <a:schemeClr val="bg2"/>
                </a:solidFill>
              </a:defRPr>
            </a:lvl1pPr>
          </a:lstStyle>
          <a:p>
            <a:r>
              <a:rPr lang="en-US" dirty="0"/>
              <a:t>Click to edit Page Title text</a:t>
            </a:r>
          </a:p>
        </p:txBody>
      </p:sp>
      <p:sp>
        <p:nvSpPr>
          <p:cNvPr id="8" name="Content Placeholder 10"/>
          <p:cNvSpPr>
            <a:spLocks noGrp="1"/>
          </p:cNvSpPr>
          <p:nvPr>
            <p:ph sz="quarter" idx="13" hasCustomPrompt="1"/>
          </p:nvPr>
        </p:nvSpPr>
        <p:spPr>
          <a:xfrm>
            <a:off x="5250813" y="2274970"/>
            <a:ext cx="6331587" cy="557320"/>
          </a:xfrm>
          <a:prstGeom prst="rect">
            <a:avLst/>
          </a:prstGeom>
        </p:spPr>
        <p:txBody>
          <a:bodyPr vert="horz"/>
          <a:lstStyle>
            <a:lvl1pPr marL="0">
              <a:spcAft>
                <a:spcPts val="1400"/>
              </a:spcAft>
              <a:defRPr sz="2000" b="1" i="0" u="sng" baseline="0">
                <a:solidFill>
                  <a:schemeClr val="tx2"/>
                </a:solidFill>
              </a:defRPr>
            </a:lvl1pPr>
          </a:lstStyle>
          <a:p>
            <a:pPr lvl="0"/>
            <a:r>
              <a:rPr lang="en-US" dirty="0"/>
              <a:t>Click to edit text</a:t>
            </a:r>
          </a:p>
        </p:txBody>
      </p:sp>
      <p:sp>
        <p:nvSpPr>
          <p:cNvPr id="9" name="Content Placeholder 10"/>
          <p:cNvSpPr>
            <a:spLocks noGrp="1"/>
          </p:cNvSpPr>
          <p:nvPr>
            <p:ph sz="quarter" idx="14" hasCustomPrompt="1"/>
          </p:nvPr>
        </p:nvSpPr>
        <p:spPr>
          <a:xfrm>
            <a:off x="5250813" y="2905381"/>
            <a:ext cx="6331587" cy="3618666"/>
          </a:xfrm>
          <a:prstGeom prst="rect">
            <a:avLst/>
          </a:prstGeom>
        </p:spPr>
        <p:txBody>
          <a:bodyPr vert="horz"/>
          <a:lstStyle>
            <a:lvl1pPr>
              <a:lnSpc>
                <a:spcPts val="2200"/>
              </a:lnSpc>
              <a:spcAft>
                <a:spcPts val="600"/>
              </a:spcAft>
              <a:defRPr sz="1800" b="0" i="0" u="none">
                <a:solidFill>
                  <a:schemeClr val="tx1"/>
                </a:solidFill>
              </a:defRPr>
            </a:lvl1pPr>
            <a:lvl2pPr>
              <a:lnSpc>
                <a:spcPts val="2200"/>
              </a:lnSpc>
              <a:defRPr b="0" i="0" u="none"/>
            </a:lvl2pPr>
            <a:lvl3pPr>
              <a:lnSpc>
                <a:spcPts val="2200"/>
              </a:lnSpc>
              <a:defRPr b="0" i="0" u="none"/>
            </a:lvl3pPr>
            <a:lvl4pPr>
              <a:lnSpc>
                <a:spcPts val="2200"/>
              </a:lnSpc>
              <a:defRPr b="0" i="0" u="none"/>
            </a:lvl4pPr>
            <a:lvl5pPr>
              <a:lnSpc>
                <a:spcPts val="2200"/>
              </a:lnSpc>
              <a:defRPr b="0" i="0" u="none"/>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5" hasCustomPrompt="1"/>
          </p:nvPr>
        </p:nvSpPr>
        <p:spPr>
          <a:xfrm>
            <a:off x="609600" y="209942"/>
            <a:ext cx="9965125" cy="1005201"/>
          </a:xfrm>
          <a:prstGeom prst="rect">
            <a:avLst/>
          </a:prstGeom>
        </p:spPr>
        <p:txBody>
          <a:bodyPr vert="horz" lIns="91440" tIns="0" rIns="0" bIns="0" anchor="ctr" anchorCtr="0"/>
          <a:lstStyle>
            <a:lvl1pPr>
              <a:lnSpc>
                <a:spcPts val="3300"/>
              </a:lnSpc>
              <a:spcBef>
                <a:spcPts val="0"/>
              </a:spcBef>
              <a:spcAft>
                <a:spcPts val="0"/>
              </a:spcAft>
              <a:defRPr sz="2800" b="0" i="0" u="none" baseline="0">
                <a:solidFill>
                  <a:schemeClr val="bg1"/>
                </a:solidFill>
              </a:defRPr>
            </a:lvl1pPr>
          </a:lstStyle>
          <a:p>
            <a:pPr lvl="0"/>
            <a:r>
              <a:rPr lang="en-US" dirty="0"/>
              <a:t>Click to edit Slide Title text</a:t>
            </a:r>
          </a:p>
        </p:txBody>
      </p:sp>
    </p:spTree>
    <p:extLst>
      <p:ext uri="{BB962C8B-B14F-4D97-AF65-F5344CB8AC3E}">
        <p14:creationId xmlns:p14="http://schemas.microsoft.com/office/powerpoint/2010/main" val="33270762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Website Images &amp; Content">
    <p:spTree>
      <p:nvGrpSpPr>
        <p:cNvPr id="1" name=""/>
        <p:cNvGrpSpPr/>
        <p:nvPr/>
      </p:nvGrpSpPr>
      <p:grpSpPr>
        <a:xfrm>
          <a:off x="0" y="0"/>
          <a:ext cx="0" cy="0"/>
          <a:chOff x="0" y="0"/>
          <a:chExt cx="0" cy="0"/>
        </a:xfrm>
      </p:grpSpPr>
      <p:pic>
        <p:nvPicPr>
          <p:cNvPr id="4" name="Picture 3" descr="paramedics 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14961"/>
            <a:ext cx="5442948" cy="3047999"/>
          </a:xfrm>
          <a:prstGeom prst="rect">
            <a:avLst/>
          </a:prstGeom>
        </p:spPr>
      </p:pic>
      <p:pic>
        <p:nvPicPr>
          <p:cNvPr id="5" name="Picture 4" descr="paramedic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118165"/>
            <a:ext cx="5442947" cy="2722834"/>
          </a:xfrm>
          <a:prstGeom prst="rect">
            <a:avLst/>
          </a:prstGeom>
        </p:spPr>
      </p:pic>
      <p:sp>
        <p:nvSpPr>
          <p:cNvPr id="7" name="Title 3"/>
          <p:cNvSpPr>
            <a:spLocks noGrp="1"/>
          </p:cNvSpPr>
          <p:nvPr>
            <p:ph type="title" hasCustomPrompt="1"/>
          </p:nvPr>
        </p:nvSpPr>
        <p:spPr>
          <a:xfrm>
            <a:off x="5811226" y="835921"/>
            <a:ext cx="5771175" cy="584728"/>
          </a:xfrm>
          <a:prstGeom prst="rect">
            <a:avLst/>
          </a:prstGeom>
        </p:spPr>
        <p:txBody>
          <a:bodyPr vert="horz"/>
          <a:lstStyle>
            <a:lvl1pPr>
              <a:defRPr sz="2400" b="0" i="0" baseline="0">
                <a:solidFill>
                  <a:schemeClr val="bg2"/>
                </a:solidFill>
              </a:defRPr>
            </a:lvl1pPr>
          </a:lstStyle>
          <a:p>
            <a:r>
              <a:rPr lang="en-US" dirty="0"/>
              <a:t>Click to edit Page Title text</a:t>
            </a:r>
          </a:p>
        </p:txBody>
      </p:sp>
      <p:sp>
        <p:nvSpPr>
          <p:cNvPr id="8" name="Content Placeholder 10"/>
          <p:cNvSpPr>
            <a:spLocks noGrp="1"/>
          </p:cNvSpPr>
          <p:nvPr>
            <p:ph sz="quarter" idx="13" hasCustomPrompt="1"/>
          </p:nvPr>
        </p:nvSpPr>
        <p:spPr>
          <a:xfrm>
            <a:off x="5811226" y="1594250"/>
            <a:ext cx="5771175" cy="557320"/>
          </a:xfrm>
          <a:prstGeom prst="rect">
            <a:avLst/>
          </a:prstGeom>
        </p:spPr>
        <p:txBody>
          <a:bodyPr vert="horz"/>
          <a:lstStyle>
            <a:lvl1pPr marL="0">
              <a:spcAft>
                <a:spcPts val="1400"/>
              </a:spcAft>
              <a:defRPr sz="2000" b="1" i="0" u="sng" baseline="0">
                <a:solidFill>
                  <a:schemeClr val="tx2"/>
                </a:solidFill>
              </a:defRPr>
            </a:lvl1pPr>
          </a:lstStyle>
          <a:p>
            <a:pPr lvl="0"/>
            <a:r>
              <a:rPr lang="en-US" dirty="0"/>
              <a:t>Click to edit text</a:t>
            </a:r>
          </a:p>
        </p:txBody>
      </p:sp>
      <p:sp>
        <p:nvSpPr>
          <p:cNvPr id="11" name="Content Placeholder 10"/>
          <p:cNvSpPr>
            <a:spLocks noGrp="1"/>
          </p:cNvSpPr>
          <p:nvPr>
            <p:ph sz="quarter" idx="14" hasCustomPrompt="1"/>
          </p:nvPr>
        </p:nvSpPr>
        <p:spPr>
          <a:xfrm>
            <a:off x="5811226" y="2224661"/>
            <a:ext cx="5771175" cy="3618666"/>
          </a:xfrm>
          <a:prstGeom prst="rect">
            <a:avLst/>
          </a:prstGeom>
        </p:spPr>
        <p:txBody>
          <a:bodyPr vert="horz"/>
          <a:lstStyle>
            <a:lvl1pPr>
              <a:spcAft>
                <a:spcPts val="600"/>
              </a:spcAft>
              <a:defRPr sz="1800" b="0" i="0">
                <a:solidFill>
                  <a:schemeClr val="tx1"/>
                </a:solidFill>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59140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413EA09E-DB2D-CE4E-A6AC-663717095FF1}"/>
              </a:ext>
            </a:extLst>
          </p:cNvPr>
          <p:cNvSpPr>
            <a:spLocks noGrp="1"/>
          </p:cNvSpPr>
          <p:nvPr>
            <p:ph type="dt" sz="half" idx="10"/>
          </p:nvPr>
        </p:nvSpPr>
        <p:spPr>
          <a:xfrm>
            <a:off x="6885520" y="6062666"/>
            <a:ext cx="5048249" cy="365125"/>
          </a:xfrm>
        </p:spPr>
        <p:txBody>
          <a:bodyPr/>
          <a:lstStyle>
            <a:lvl1pPr>
              <a:defRPr/>
            </a:lvl1pPr>
          </a:lstStyle>
          <a:p>
            <a:fld id="{C20C0AA7-86A1-DF4C-B17D-3BEEF8894B75}" type="datetimeFigureOut">
              <a:rPr lang="en-US" altLang="en-US"/>
              <a:pPr/>
              <a:t>10/14/20</a:t>
            </a:fld>
            <a:endParaRPr lang="en-US" altLang="en-US"/>
          </a:p>
        </p:txBody>
      </p:sp>
      <p:sp>
        <p:nvSpPr>
          <p:cNvPr id="5" name="Footer Placeholder 4">
            <a:extLst>
              <a:ext uri="{FF2B5EF4-FFF2-40B4-BE49-F238E27FC236}">
                <a16:creationId xmlns:a16="http://schemas.microsoft.com/office/drawing/2014/main" id="{3939AA0C-88A3-7B43-AAFB-44A87C3A5918}"/>
              </a:ext>
            </a:extLst>
          </p:cNvPr>
          <p:cNvSpPr>
            <a:spLocks noGrp="1"/>
          </p:cNvSpPr>
          <p:nvPr>
            <p:ph type="ftr" sz="quarter" idx="11"/>
          </p:nvPr>
        </p:nvSpPr>
        <p:spPr>
          <a:xfrm>
            <a:off x="258233" y="6062666"/>
            <a:ext cx="5048251"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70E61D-D6FF-394F-84A3-D454F5322C4F}"/>
              </a:ext>
            </a:extLst>
          </p:cNvPr>
          <p:cNvSpPr>
            <a:spLocks noGrp="1"/>
          </p:cNvSpPr>
          <p:nvPr>
            <p:ph type="sldNum" sz="quarter" idx="12"/>
          </p:nvPr>
        </p:nvSpPr>
        <p:spPr>
          <a:xfrm>
            <a:off x="5321300" y="6062666"/>
            <a:ext cx="1549400" cy="365125"/>
          </a:xfrm>
        </p:spPr>
        <p:txBody>
          <a:bodyPr/>
          <a:lstStyle>
            <a:lvl1pPr>
              <a:defRPr/>
            </a:lvl1pPr>
          </a:lstStyle>
          <a:p>
            <a:fld id="{814E572C-D408-4748-8F58-754A33D168C8}" type="slidenum">
              <a:rPr lang="en-US" altLang="en-US"/>
              <a:pPr/>
              <a:t>‹#›</a:t>
            </a:fld>
            <a:endParaRPr lang="en-US" altLang="en-US"/>
          </a:p>
        </p:txBody>
      </p:sp>
    </p:spTree>
    <p:extLst>
      <p:ext uri="{BB962C8B-B14F-4D97-AF65-F5344CB8AC3E}">
        <p14:creationId xmlns:p14="http://schemas.microsoft.com/office/powerpoint/2010/main" val="232344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bar with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B41B9A-D9EE-284F-99CE-8CDA238AA978}"/>
              </a:ext>
            </a:extLst>
          </p:cNvPr>
          <p:cNvSpPr/>
          <p:nvPr/>
        </p:nvSpPr>
        <p:spPr>
          <a:xfrm>
            <a:off x="1" y="436563"/>
            <a:ext cx="3183467" cy="55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Verdana"/>
            </a:endParaRPr>
          </a:p>
        </p:txBody>
      </p:sp>
      <p:sp>
        <p:nvSpPr>
          <p:cNvPr id="6" name="Title 3"/>
          <p:cNvSpPr>
            <a:spLocks noGrp="1"/>
          </p:cNvSpPr>
          <p:nvPr>
            <p:ph type="title"/>
          </p:nvPr>
        </p:nvSpPr>
        <p:spPr>
          <a:xfrm>
            <a:off x="3411202" y="683521"/>
            <a:ext cx="8171199" cy="584728"/>
          </a:xfrm>
          <a:prstGeom prst="rect">
            <a:avLst/>
          </a:prstGeom>
        </p:spPr>
        <p:txBody>
          <a:bodyPr vert="horz"/>
          <a:lstStyle>
            <a:lvl1pPr>
              <a:defRPr sz="3200" b="0" i="0" baseline="0">
                <a:solidFill>
                  <a:schemeClr val="bg2"/>
                </a:solidFill>
                <a:latin typeface="Arial Rounded MT Bold" panose="020F0704030504030204" pitchFamily="34" charset="77"/>
              </a:defRPr>
            </a:lvl1pPr>
          </a:lstStyle>
          <a:p>
            <a:r>
              <a:rPr lang="en-US" dirty="0"/>
              <a:t>Click to edit Master title style</a:t>
            </a:r>
          </a:p>
        </p:txBody>
      </p:sp>
      <p:sp>
        <p:nvSpPr>
          <p:cNvPr id="10" name="Content Placeholder 10"/>
          <p:cNvSpPr>
            <a:spLocks noGrp="1"/>
          </p:cNvSpPr>
          <p:nvPr>
            <p:ph sz="quarter" idx="14" hasCustomPrompt="1"/>
          </p:nvPr>
        </p:nvSpPr>
        <p:spPr>
          <a:xfrm>
            <a:off x="3411202" y="1381763"/>
            <a:ext cx="8171199" cy="4795519"/>
          </a:xfrm>
          <a:prstGeom prst="rect">
            <a:avLst/>
          </a:prstGeom>
        </p:spPr>
        <p:txBody>
          <a:bodyPr vert="horz"/>
          <a:lstStyle>
            <a:lvl1pPr>
              <a:spcAft>
                <a:spcPts val="600"/>
              </a:spcAft>
              <a:defRPr sz="2800" b="0" i="0">
                <a:solidFill>
                  <a:schemeClr val="bg2"/>
                </a:solidFill>
                <a:latin typeface="Arial Rounded MT Bold" panose="020F0704030504030204" pitchFamily="34" charset="77"/>
              </a:defRPr>
            </a:lvl1pPr>
            <a:lvl2pPr>
              <a:defRPr sz="2800">
                <a:solidFill>
                  <a:schemeClr val="bg2"/>
                </a:solidFill>
                <a:latin typeface="Arial Rounded MT Bold" panose="020F0704030504030204" pitchFamily="34" charset="77"/>
              </a:defRPr>
            </a:lvl2pPr>
            <a:lvl3pPr>
              <a:defRPr sz="2800">
                <a:solidFill>
                  <a:schemeClr val="bg2"/>
                </a:solidFill>
                <a:latin typeface="Arial Rounded MT Bold" panose="020F0704030504030204" pitchFamily="34" charset="77"/>
              </a:defRPr>
            </a:lvl3pPr>
            <a:lvl4pPr>
              <a:defRPr sz="2800">
                <a:solidFill>
                  <a:schemeClr val="bg2"/>
                </a:solidFill>
                <a:latin typeface="Arial Rounded MT Bold" panose="020F0704030504030204" pitchFamily="34" charset="77"/>
              </a:defRPr>
            </a:lvl4pPr>
            <a:lvl5pPr>
              <a:defRPr sz="2800">
                <a:solidFill>
                  <a:schemeClr val="bg2"/>
                </a:solidFill>
                <a:latin typeface="Arial Rounded MT Bold" panose="020F070403050403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6"/>
          </p:nvPr>
        </p:nvSpPr>
        <p:spPr>
          <a:xfrm>
            <a:off x="475736" y="682946"/>
            <a:ext cx="2595033" cy="5189537"/>
          </a:xfrm>
          <a:prstGeom prst="rect">
            <a:avLst/>
          </a:prstGeom>
        </p:spPr>
        <p:txBody>
          <a:bodyPr vert="horz"/>
          <a:lstStyle>
            <a:lvl1pPr>
              <a:defRPr sz="1800" b="1" i="0" u="none"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422569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70541" y="491392"/>
            <a:ext cx="4614211" cy="5452208"/>
          </a:xfrm>
          <a:prstGeom prst="rect">
            <a:avLst/>
          </a:prstGeom>
        </p:spPr>
        <p:txBody>
          <a:bodyPr/>
          <a:lstStyle>
            <a:lvl1pPr marL="0" indent="0">
              <a:buNone/>
              <a:defRPr sz="2000" b="1"/>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noProof="0" dirty="0"/>
          </a:p>
        </p:txBody>
      </p:sp>
      <p:sp>
        <p:nvSpPr>
          <p:cNvPr id="6" name="Title 3"/>
          <p:cNvSpPr>
            <a:spLocks noGrp="1"/>
          </p:cNvSpPr>
          <p:nvPr>
            <p:ph type="title"/>
          </p:nvPr>
        </p:nvSpPr>
        <p:spPr>
          <a:xfrm>
            <a:off x="5250813" y="480321"/>
            <a:ext cx="6331587" cy="584728"/>
          </a:xfrm>
          <a:prstGeom prst="rect">
            <a:avLst/>
          </a:prstGeom>
        </p:spPr>
        <p:txBody>
          <a:bodyPr vert="horz"/>
          <a:lstStyle>
            <a:lvl1pPr>
              <a:defRPr sz="3200" b="0" i="0" baseline="0">
                <a:solidFill>
                  <a:schemeClr val="bg2"/>
                </a:solidFill>
                <a:latin typeface="Arial Rounded MT Bold" panose="020F0704030504030204" pitchFamily="34" charset="77"/>
              </a:defRPr>
            </a:lvl1pPr>
          </a:lstStyle>
          <a:p>
            <a:r>
              <a:rPr lang="en-US" dirty="0"/>
              <a:t>Click to edit Master title style</a:t>
            </a:r>
          </a:p>
        </p:txBody>
      </p:sp>
      <p:sp>
        <p:nvSpPr>
          <p:cNvPr id="9" name="Content Placeholder 10"/>
          <p:cNvSpPr>
            <a:spLocks noGrp="1"/>
          </p:cNvSpPr>
          <p:nvPr>
            <p:ph sz="quarter" idx="14" hasCustomPrompt="1"/>
          </p:nvPr>
        </p:nvSpPr>
        <p:spPr>
          <a:xfrm>
            <a:off x="5250813" y="1158240"/>
            <a:ext cx="6331587" cy="4826000"/>
          </a:xfrm>
          <a:prstGeom prst="rect">
            <a:avLst/>
          </a:prstGeom>
        </p:spPr>
        <p:txBody>
          <a:bodyPr vert="horz"/>
          <a:lstStyle>
            <a:lvl1pPr>
              <a:spcAft>
                <a:spcPts val="600"/>
              </a:spcAft>
              <a:defRPr sz="2800" b="0" i="0">
                <a:solidFill>
                  <a:schemeClr val="bg2"/>
                </a:solidFill>
                <a:latin typeface="Arial Rounded MT Bold" panose="020F0704030504030204" pitchFamily="34" charset="77"/>
              </a:defRPr>
            </a:lvl1pPr>
            <a:lvl2pPr>
              <a:defRPr sz="2800">
                <a:solidFill>
                  <a:schemeClr val="bg2"/>
                </a:solidFill>
                <a:latin typeface="Arial Rounded MT Bold" panose="020F0704030504030204" pitchFamily="34" charset="77"/>
              </a:defRPr>
            </a:lvl2pPr>
            <a:lvl3pPr>
              <a:defRPr sz="2800">
                <a:solidFill>
                  <a:schemeClr val="bg2"/>
                </a:solidFill>
                <a:latin typeface="Arial Rounded MT Bold" panose="020F0704030504030204" pitchFamily="34" charset="77"/>
              </a:defRPr>
            </a:lvl3pPr>
            <a:lvl4pPr>
              <a:defRPr sz="2800">
                <a:solidFill>
                  <a:schemeClr val="bg2"/>
                </a:solidFill>
                <a:latin typeface="Arial Rounded MT Bold" panose="020F0704030504030204" pitchFamily="34" charset="77"/>
              </a:defRPr>
            </a:lvl4pPr>
            <a:lvl5pPr>
              <a:defRPr sz="2800">
                <a:solidFill>
                  <a:schemeClr val="bg2"/>
                </a:solidFill>
                <a:latin typeface="Arial Rounded MT Bold" panose="020F070403050403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5575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ictures with Text">
    <p:spTree>
      <p:nvGrpSpPr>
        <p:cNvPr id="1" name=""/>
        <p:cNvGrpSpPr/>
        <p:nvPr/>
      </p:nvGrpSpPr>
      <p:grpSpPr>
        <a:xfrm>
          <a:off x="0" y="0"/>
          <a:ext cx="0" cy="0"/>
          <a:chOff x="0" y="0"/>
          <a:chExt cx="0" cy="0"/>
        </a:xfrm>
      </p:grpSpPr>
      <p:sp>
        <p:nvSpPr>
          <p:cNvPr id="12" name="Picture Placeholder 12"/>
          <p:cNvSpPr>
            <a:spLocks noGrp="1"/>
          </p:cNvSpPr>
          <p:nvPr>
            <p:ph type="pic" sz="quarter" idx="13"/>
          </p:nvPr>
        </p:nvSpPr>
        <p:spPr>
          <a:xfrm>
            <a:off x="9069917" y="679175"/>
            <a:ext cx="2743200" cy="2039112"/>
          </a:xfrm>
          <a:prstGeom prst="rect">
            <a:avLst/>
          </a:prstGeom>
        </p:spPr>
        <p:txBody>
          <a:bodyPr/>
          <a:lstStyle>
            <a:lvl1pPr>
              <a:buNone/>
              <a:defRPr/>
            </a:lvl1pPr>
          </a:lstStyle>
          <a:p>
            <a:pPr lvl="0"/>
            <a:r>
              <a:rPr lang="en-US" noProof="0"/>
              <a:t>Click icon to add picture</a:t>
            </a:r>
            <a:endParaRPr noProof="0" dirty="0"/>
          </a:p>
        </p:txBody>
      </p:sp>
      <p:sp>
        <p:nvSpPr>
          <p:cNvPr id="13" name="Picture Placeholder 12"/>
          <p:cNvSpPr>
            <a:spLocks noGrp="1"/>
          </p:cNvSpPr>
          <p:nvPr>
            <p:ph type="pic" sz="quarter" idx="14"/>
          </p:nvPr>
        </p:nvSpPr>
        <p:spPr>
          <a:xfrm>
            <a:off x="9069917" y="2839659"/>
            <a:ext cx="2743200" cy="2039112"/>
          </a:xfrm>
          <a:prstGeom prst="rect">
            <a:avLst/>
          </a:prstGeom>
        </p:spPr>
        <p:txBody>
          <a:bodyPr/>
          <a:lstStyle>
            <a:lvl1pPr>
              <a:buNone/>
              <a:defRPr/>
            </a:lvl1pPr>
          </a:lstStyle>
          <a:p>
            <a:pPr lvl="0"/>
            <a:r>
              <a:rPr lang="en-US" noProof="0"/>
              <a:t>Click icon to add picture</a:t>
            </a:r>
            <a:endParaRPr noProof="0"/>
          </a:p>
        </p:txBody>
      </p:sp>
      <p:sp>
        <p:nvSpPr>
          <p:cNvPr id="10" name="Title 3"/>
          <p:cNvSpPr>
            <a:spLocks noGrp="1"/>
          </p:cNvSpPr>
          <p:nvPr>
            <p:ph type="title"/>
          </p:nvPr>
        </p:nvSpPr>
        <p:spPr>
          <a:xfrm>
            <a:off x="609600" y="531121"/>
            <a:ext cx="8076781" cy="584728"/>
          </a:xfrm>
          <a:prstGeom prst="rect">
            <a:avLst/>
          </a:prstGeom>
        </p:spPr>
        <p:txBody>
          <a:bodyPr vert="horz"/>
          <a:lstStyle>
            <a:lvl1pPr>
              <a:defRPr sz="2400" b="0" i="0" baseline="0">
                <a:solidFill>
                  <a:schemeClr val="bg2"/>
                </a:solidFill>
              </a:defRPr>
            </a:lvl1pPr>
          </a:lstStyle>
          <a:p>
            <a:r>
              <a:rPr lang="en-US"/>
              <a:t>Click to edit Master title style</a:t>
            </a:r>
            <a:endParaRPr lang="en-US" dirty="0"/>
          </a:p>
        </p:txBody>
      </p:sp>
      <p:sp>
        <p:nvSpPr>
          <p:cNvPr id="14" name="Content Placeholder 10"/>
          <p:cNvSpPr>
            <a:spLocks noGrp="1"/>
          </p:cNvSpPr>
          <p:nvPr>
            <p:ph sz="quarter" idx="16"/>
          </p:nvPr>
        </p:nvSpPr>
        <p:spPr>
          <a:xfrm>
            <a:off x="609600" y="1239522"/>
            <a:ext cx="8076781" cy="4663439"/>
          </a:xfrm>
          <a:prstGeom prst="rect">
            <a:avLst/>
          </a:prstGeom>
        </p:spPr>
        <p:txBody>
          <a:bodyPr vert="horz"/>
          <a:lstStyle>
            <a:lvl1pPr>
              <a:spcAft>
                <a:spcPts val="600"/>
              </a:spcAft>
              <a:defRPr sz="1800" b="0" i="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2823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ebsite Images &amp; Content">
    <p:spTree>
      <p:nvGrpSpPr>
        <p:cNvPr id="1" name=""/>
        <p:cNvGrpSpPr/>
        <p:nvPr/>
      </p:nvGrpSpPr>
      <p:grpSpPr>
        <a:xfrm>
          <a:off x="0" y="0"/>
          <a:ext cx="0" cy="0"/>
          <a:chOff x="0" y="0"/>
          <a:chExt cx="0" cy="0"/>
        </a:xfrm>
      </p:grpSpPr>
      <p:pic>
        <p:nvPicPr>
          <p:cNvPr id="4" name="Picture 2" descr="paramedics 3.jpg">
            <a:extLst>
              <a:ext uri="{FF2B5EF4-FFF2-40B4-BE49-F238E27FC236}">
                <a16:creationId xmlns:a16="http://schemas.microsoft.com/office/drawing/2014/main" id="{A6186FA2-8CB7-4544-91DD-58BB7935E0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314325"/>
            <a:ext cx="5441951"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aramedics.jpg">
            <a:extLst>
              <a:ext uri="{FF2B5EF4-FFF2-40B4-BE49-F238E27FC236}">
                <a16:creationId xmlns:a16="http://schemas.microsoft.com/office/drawing/2014/main" id="{9136FA5F-BD5F-2847-83A3-005FA0E94F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3117853"/>
            <a:ext cx="5441951"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p:cNvSpPr>
            <a:spLocks noGrp="1"/>
          </p:cNvSpPr>
          <p:nvPr>
            <p:ph type="title"/>
          </p:nvPr>
        </p:nvSpPr>
        <p:spPr>
          <a:xfrm>
            <a:off x="5811226" y="835921"/>
            <a:ext cx="5771175" cy="584728"/>
          </a:xfrm>
          <a:prstGeom prst="rect">
            <a:avLst/>
          </a:prstGeom>
        </p:spPr>
        <p:txBody>
          <a:bodyPr vert="horz"/>
          <a:lstStyle>
            <a:lvl1pPr>
              <a:defRPr sz="2400" b="0" i="0" baseline="0">
                <a:solidFill>
                  <a:schemeClr val="bg2"/>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5811226" y="1513843"/>
            <a:ext cx="5771175" cy="4329487"/>
          </a:xfrm>
          <a:prstGeom prst="rect">
            <a:avLst/>
          </a:prstGeom>
        </p:spPr>
        <p:txBody>
          <a:bodyPr vert="horz"/>
          <a:lstStyle>
            <a:lvl1pPr>
              <a:spcAft>
                <a:spcPts val="600"/>
              </a:spcAft>
              <a:defRPr sz="1800" b="0" i="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9141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emf"/><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emf"/><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descr="CoAEMSP-PP-Masthead.ai">
            <a:extLst>
              <a:ext uri="{FF2B5EF4-FFF2-40B4-BE49-F238E27FC236}">
                <a16:creationId xmlns:a16="http://schemas.microsoft.com/office/drawing/2014/main" id="{50E91CC2-522B-144B-8F43-7A0212ACCDCD}"/>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698" y="6167438"/>
            <a:ext cx="122809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6" r:id="rId1"/>
    <p:sldLayoutId id="2147483910" r:id="rId2"/>
    <p:sldLayoutId id="2147483797" r:id="rId3"/>
    <p:sldLayoutId id="2147483798" r:id="rId4"/>
    <p:sldLayoutId id="2147483799" r:id="rId5"/>
    <p:sldLayoutId id="2147483802" r:id="rId6"/>
    <p:sldLayoutId id="2147483800" r:id="rId7"/>
    <p:sldLayoutId id="2147483801" r:id="rId8"/>
    <p:sldLayoutId id="2147483803" r:id="rId9"/>
    <p:sldLayoutId id="2147483813" r:id="rId10"/>
    <p:sldLayoutId id="2147483814" r:id="rId11"/>
    <p:sldLayoutId id="2147483816" r:id="rId12"/>
    <p:sldLayoutId id="2147483891" r:id="rId13"/>
    <p:sldLayoutId id="2147483892" r:id="rId14"/>
    <p:sldLayoutId id="2147483905" r:id="rId15"/>
    <p:sldLayoutId id="2147483906" r:id="rId16"/>
    <p:sldLayoutId id="2147483984" r:id="rId17"/>
    <p:sldLayoutId id="2147483985" r:id="rId18"/>
  </p:sldLayoutIdLst>
  <p:hf hdr="0" dt="0"/>
  <p:txStyles>
    <p:titleStyle>
      <a:lvl1pPr algn="l" rtl="0" eaLnBrk="1" fontAlgn="base" hangingPunct="1">
        <a:spcBef>
          <a:spcPct val="0"/>
        </a:spcBef>
        <a:spcAft>
          <a:spcPct val="0"/>
        </a:spcAft>
        <a:defRPr sz="2000" b="1" kern="1200">
          <a:solidFill>
            <a:schemeClr val="tx2"/>
          </a:solidFill>
          <a:latin typeface="Verdana"/>
          <a:ea typeface="ＭＳ Ｐゴシック" panose="020B0600070205080204" pitchFamily="34" charset="-128"/>
          <a:cs typeface="+mj-cs"/>
        </a:defRPr>
      </a:lvl1pPr>
      <a:lvl2pPr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2pPr>
      <a:lvl3pPr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3pPr>
      <a:lvl4pPr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4pPr>
      <a:lvl5pPr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5pPr>
      <a:lvl6pPr marL="457189"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6pPr>
      <a:lvl7pPr marL="914377"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7pPr>
      <a:lvl8pPr marL="1371566"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8pPr>
      <a:lvl9pPr marL="1828754"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9pPr>
    </p:titleStyle>
    <p:bodyStyle>
      <a:lvl1pPr algn="l" rtl="0" eaLnBrk="1" fontAlgn="base" hangingPunct="1">
        <a:spcBef>
          <a:spcPts val="2000"/>
        </a:spcBef>
        <a:spcAft>
          <a:spcPct val="0"/>
        </a:spcAft>
        <a:buClr>
          <a:schemeClr val="accent1"/>
        </a:buClr>
        <a:buSzPct val="75000"/>
        <a:defRPr sz="2000" b="1" kern="1200">
          <a:solidFill>
            <a:schemeClr val="tx2"/>
          </a:solidFill>
          <a:latin typeface="Verdana"/>
          <a:ea typeface="ＭＳ Ｐゴシック" panose="020B0600070205080204" pitchFamily="34" charset="-128"/>
          <a:cs typeface="+mn-cs"/>
        </a:defRPr>
      </a:lvl1pPr>
      <a:lvl2pPr marL="228594" algn="l" rtl="0" eaLnBrk="1" fontAlgn="base" hangingPunct="1">
        <a:spcBef>
          <a:spcPts val="600"/>
        </a:spcBef>
        <a:spcAft>
          <a:spcPct val="0"/>
        </a:spcAft>
        <a:buClr>
          <a:srgbClr val="61AAF6"/>
        </a:buClr>
        <a:buSzPct val="75000"/>
        <a:defRPr kern="1200">
          <a:solidFill>
            <a:schemeClr val="tx1"/>
          </a:solidFill>
          <a:latin typeface="Verdana"/>
          <a:ea typeface="ＭＳ Ｐゴシック" panose="020B0600070205080204" pitchFamily="34" charset="-128"/>
          <a:cs typeface="+mn-cs"/>
        </a:defRPr>
      </a:lvl2pPr>
      <a:lvl3pPr marL="457189" algn="l" rtl="0" eaLnBrk="1" fontAlgn="base" hangingPunct="1">
        <a:spcBef>
          <a:spcPts val="600"/>
        </a:spcBef>
        <a:spcAft>
          <a:spcPct val="0"/>
        </a:spcAft>
        <a:buClr>
          <a:schemeClr val="accent1"/>
        </a:buClr>
        <a:buSzPct val="75000"/>
        <a:defRPr kern="1200">
          <a:solidFill>
            <a:schemeClr val="tx1"/>
          </a:solidFill>
          <a:latin typeface="Verdana"/>
          <a:ea typeface="ＭＳ Ｐゴシック" panose="020B0600070205080204" pitchFamily="34" charset="-128"/>
          <a:cs typeface="+mn-cs"/>
        </a:defRPr>
      </a:lvl3pPr>
      <a:lvl4pPr marL="685783" algn="l" rtl="0" eaLnBrk="1" fontAlgn="base" hangingPunct="1">
        <a:spcBef>
          <a:spcPts val="600"/>
        </a:spcBef>
        <a:spcAft>
          <a:spcPct val="0"/>
        </a:spcAft>
        <a:buClr>
          <a:srgbClr val="61AAF6"/>
        </a:buClr>
        <a:buSzPct val="75000"/>
        <a:defRPr kern="1200">
          <a:solidFill>
            <a:schemeClr val="tx1"/>
          </a:solidFill>
          <a:latin typeface="Verdana"/>
          <a:ea typeface="ＭＳ Ｐゴシック" panose="020B0600070205080204" pitchFamily="34" charset="-128"/>
          <a:cs typeface="+mn-cs"/>
        </a:defRPr>
      </a:lvl4pPr>
      <a:lvl5pPr marL="914377" algn="l" rtl="0" eaLnBrk="1" fontAlgn="base" hangingPunct="1">
        <a:spcBef>
          <a:spcPts val="600"/>
        </a:spcBef>
        <a:spcAft>
          <a:spcPct val="0"/>
        </a:spcAft>
        <a:buClr>
          <a:schemeClr val="accent1"/>
        </a:buClr>
        <a:buSzPct val="75000"/>
        <a:defRPr kern="1200">
          <a:solidFill>
            <a:schemeClr val="tx1"/>
          </a:solidFill>
          <a:latin typeface="Verdana"/>
          <a:ea typeface="ＭＳ Ｐゴシック" panose="020B0600070205080204" pitchFamily="34" charset="-128"/>
          <a:cs typeface="+mn-cs"/>
        </a:defRPr>
      </a:lvl5pPr>
      <a:lvl6pPr marL="1377916" indent="-228594" algn="l" defTabSz="914377"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35" indent="-228594" algn="l" defTabSz="914377"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42" indent="-228594" algn="l" defTabSz="914377"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349" indent="-228594" algn="l" defTabSz="914377"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327539-5F2D-C641-809E-425FB71F64F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F7F6F5-8CBF-9F42-905F-B615180213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BAE04-17A1-BA4A-B905-7EA4671A31E4}"/>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D4685-026F-6E46-8416-AD873E780246}" type="datetimeFigureOut">
              <a:rPr lang="en-US" smtClean="0"/>
              <a:t>10/14/20</a:t>
            </a:fld>
            <a:endParaRPr lang="en-US"/>
          </a:p>
        </p:txBody>
      </p:sp>
      <p:sp>
        <p:nvSpPr>
          <p:cNvPr id="5" name="Footer Placeholder 4">
            <a:extLst>
              <a:ext uri="{FF2B5EF4-FFF2-40B4-BE49-F238E27FC236}">
                <a16:creationId xmlns:a16="http://schemas.microsoft.com/office/drawing/2014/main" id="{37C8D049-24A8-BE4F-AF1B-B0CF91989CB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EC0E26-9D22-3749-93D4-2AB56445DE8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6A41F-0756-E04A-B7E9-6103437F84EC}" type="slidenum">
              <a:rPr lang="en-US" smtClean="0"/>
              <a:t>‹#›</a:t>
            </a:fld>
            <a:endParaRPr lang="en-US"/>
          </a:p>
        </p:txBody>
      </p:sp>
    </p:spTree>
    <p:extLst>
      <p:ext uri="{BB962C8B-B14F-4D97-AF65-F5344CB8AC3E}">
        <p14:creationId xmlns:p14="http://schemas.microsoft.com/office/powerpoint/2010/main" val="1301800976"/>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86"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descr="CoAEMSP-PP-Masthead.ai">
            <a:extLst>
              <a:ext uri="{FF2B5EF4-FFF2-40B4-BE49-F238E27FC236}">
                <a16:creationId xmlns:a16="http://schemas.microsoft.com/office/drawing/2014/main" id="{50E91CC2-522B-144B-8F43-7A0212ACCDCD}"/>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2698" y="6167438"/>
            <a:ext cx="122809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704862"/>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50" r:id="rId9"/>
    <p:sldLayoutId id="2147483951" r:id="rId10"/>
    <p:sldLayoutId id="2147483952" r:id="rId11"/>
    <p:sldLayoutId id="2147483953" r:id="rId12"/>
    <p:sldLayoutId id="2147483954" r:id="rId13"/>
  </p:sldLayoutIdLst>
  <p:hf hdr="0" dt="0"/>
  <p:txStyles>
    <p:titleStyle>
      <a:lvl1pPr algn="l" rtl="0" eaLnBrk="1" fontAlgn="base" hangingPunct="1">
        <a:spcBef>
          <a:spcPct val="0"/>
        </a:spcBef>
        <a:spcAft>
          <a:spcPct val="0"/>
        </a:spcAft>
        <a:defRPr sz="2000" b="1" kern="1200">
          <a:solidFill>
            <a:schemeClr val="tx2"/>
          </a:solidFill>
          <a:latin typeface="Verdana"/>
          <a:ea typeface="ＭＳ Ｐゴシック" panose="020B0600070205080204" pitchFamily="34" charset="-128"/>
          <a:cs typeface="+mj-cs"/>
        </a:defRPr>
      </a:lvl1pPr>
      <a:lvl2pPr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2pPr>
      <a:lvl3pPr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3pPr>
      <a:lvl4pPr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4pPr>
      <a:lvl5pPr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5pPr>
      <a:lvl6pPr marL="457189"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6pPr>
      <a:lvl7pPr marL="914377"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7pPr>
      <a:lvl8pPr marL="1371566"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8pPr>
      <a:lvl9pPr marL="1828754"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9pPr>
    </p:titleStyle>
    <p:bodyStyle>
      <a:lvl1pPr algn="l" rtl="0" eaLnBrk="1" fontAlgn="base" hangingPunct="1">
        <a:spcBef>
          <a:spcPts val="2000"/>
        </a:spcBef>
        <a:spcAft>
          <a:spcPct val="0"/>
        </a:spcAft>
        <a:buClr>
          <a:schemeClr val="accent1"/>
        </a:buClr>
        <a:buSzPct val="75000"/>
        <a:defRPr sz="2000" b="1" kern="1200">
          <a:solidFill>
            <a:schemeClr val="tx2"/>
          </a:solidFill>
          <a:latin typeface="Verdana"/>
          <a:ea typeface="ＭＳ Ｐゴシック" panose="020B0600070205080204" pitchFamily="34" charset="-128"/>
          <a:cs typeface="+mn-cs"/>
        </a:defRPr>
      </a:lvl1pPr>
      <a:lvl2pPr marL="228594" algn="l" rtl="0" eaLnBrk="1" fontAlgn="base" hangingPunct="1">
        <a:spcBef>
          <a:spcPts val="600"/>
        </a:spcBef>
        <a:spcAft>
          <a:spcPct val="0"/>
        </a:spcAft>
        <a:buClr>
          <a:srgbClr val="61AAF6"/>
        </a:buClr>
        <a:buSzPct val="75000"/>
        <a:defRPr kern="1200">
          <a:solidFill>
            <a:schemeClr val="tx1"/>
          </a:solidFill>
          <a:latin typeface="Verdana"/>
          <a:ea typeface="ＭＳ Ｐゴシック" panose="020B0600070205080204" pitchFamily="34" charset="-128"/>
          <a:cs typeface="+mn-cs"/>
        </a:defRPr>
      </a:lvl2pPr>
      <a:lvl3pPr marL="457189" algn="l" rtl="0" eaLnBrk="1" fontAlgn="base" hangingPunct="1">
        <a:spcBef>
          <a:spcPts val="600"/>
        </a:spcBef>
        <a:spcAft>
          <a:spcPct val="0"/>
        </a:spcAft>
        <a:buClr>
          <a:schemeClr val="accent1"/>
        </a:buClr>
        <a:buSzPct val="75000"/>
        <a:defRPr kern="1200">
          <a:solidFill>
            <a:schemeClr val="tx1"/>
          </a:solidFill>
          <a:latin typeface="Verdana"/>
          <a:ea typeface="ＭＳ Ｐゴシック" panose="020B0600070205080204" pitchFamily="34" charset="-128"/>
          <a:cs typeface="+mn-cs"/>
        </a:defRPr>
      </a:lvl3pPr>
      <a:lvl4pPr marL="685783" algn="l" rtl="0" eaLnBrk="1" fontAlgn="base" hangingPunct="1">
        <a:spcBef>
          <a:spcPts val="600"/>
        </a:spcBef>
        <a:spcAft>
          <a:spcPct val="0"/>
        </a:spcAft>
        <a:buClr>
          <a:srgbClr val="61AAF6"/>
        </a:buClr>
        <a:buSzPct val="75000"/>
        <a:defRPr kern="1200">
          <a:solidFill>
            <a:schemeClr val="tx1"/>
          </a:solidFill>
          <a:latin typeface="Verdana"/>
          <a:ea typeface="ＭＳ Ｐゴシック" panose="020B0600070205080204" pitchFamily="34" charset="-128"/>
          <a:cs typeface="+mn-cs"/>
        </a:defRPr>
      </a:lvl4pPr>
      <a:lvl5pPr marL="914377" algn="l" rtl="0" eaLnBrk="1" fontAlgn="base" hangingPunct="1">
        <a:spcBef>
          <a:spcPts val="600"/>
        </a:spcBef>
        <a:spcAft>
          <a:spcPct val="0"/>
        </a:spcAft>
        <a:buClr>
          <a:schemeClr val="accent1"/>
        </a:buClr>
        <a:buSzPct val="75000"/>
        <a:defRPr kern="1200">
          <a:solidFill>
            <a:schemeClr val="tx1"/>
          </a:solidFill>
          <a:latin typeface="Verdana"/>
          <a:ea typeface="ＭＳ Ｐゴシック" panose="020B0600070205080204" pitchFamily="34" charset="-128"/>
          <a:cs typeface="+mn-cs"/>
        </a:defRPr>
      </a:lvl5pPr>
      <a:lvl6pPr marL="1377916" indent="-228594" algn="l" defTabSz="914377"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35" indent="-228594" algn="l" defTabSz="914377"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42" indent="-228594" algn="l" defTabSz="914377"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349" indent="-228594" algn="l" defTabSz="914377"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descr="CoAEMSP-PP-Masthead.ai">
            <a:extLst>
              <a:ext uri="{FF2B5EF4-FFF2-40B4-BE49-F238E27FC236}">
                <a16:creationId xmlns:a16="http://schemas.microsoft.com/office/drawing/2014/main" id="{50E91CC2-522B-144B-8F43-7A0212ACCDCD}"/>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2698" y="6167438"/>
            <a:ext cx="122809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956940"/>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9" r:id="rId9"/>
    <p:sldLayoutId id="2147483980" r:id="rId10"/>
    <p:sldLayoutId id="2147483981" r:id="rId11"/>
    <p:sldLayoutId id="2147483982" r:id="rId12"/>
    <p:sldLayoutId id="2147483983" r:id="rId13"/>
  </p:sldLayoutIdLst>
  <p:hf hdr="0" dt="0"/>
  <p:txStyles>
    <p:titleStyle>
      <a:lvl1pPr algn="l" rtl="0" eaLnBrk="1" fontAlgn="base" hangingPunct="1">
        <a:spcBef>
          <a:spcPct val="0"/>
        </a:spcBef>
        <a:spcAft>
          <a:spcPct val="0"/>
        </a:spcAft>
        <a:defRPr sz="2000" b="1" kern="1200">
          <a:solidFill>
            <a:schemeClr val="tx2"/>
          </a:solidFill>
          <a:latin typeface="Verdana"/>
          <a:ea typeface="ＭＳ Ｐゴシック" panose="020B0600070205080204" pitchFamily="34" charset="-128"/>
          <a:cs typeface="+mj-cs"/>
        </a:defRPr>
      </a:lvl1pPr>
      <a:lvl2pPr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2pPr>
      <a:lvl3pPr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3pPr>
      <a:lvl4pPr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4pPr>
      <a:lvl5pPr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5pPr>
      <a:lvl6pPr marL="457189"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6pPr>
      <a:lvl7pPr marL="914377"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7pPr>
      <a:lvl8pPr marL="1371566"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8pPr>
      <a:lvl9pPr marL="1828754" algn="l" rtl="0" eaLnBrk="1" fontAlgn="base" hangingPunct="1">
        <a:spcBef>
          <a:spcPct val="0"/>
        </a:spcBef>
        <a:spcAft>
          <a:spcPct val="0"/>
        </a:spcAft>
        <a:defRPr sz="2000" b="1">
          <a:solidFill>
            <a:schemeClr val="tx2"/>
          </a:solidFill>
          <a:latin typeface="Verdana" panose="020B0604030504040204" pitchFamily="34" charset="0"/>
          <a:ea typeface="ＭＳ Ｐゴシック" panose="020B0600070205080204" pitchFamily="34" charset="-128"/>
        </a:defRPr>
      </a:lvl9pPr>
    </p:titleStyle>
    <p:bodyStyle>
      <a:lvl1pPr algn="l" rtl="0" eaLnBrk="1" fontAlgn="base" hangingPunct="1">
        <a:spcBef>
          <a:spcPts val="2000"/>
        </a:spcBef>
        <a:spcAft>
          <a:spcPct val="0"/>
        </a:spcAft>
        <a:buClr>
          <a:schemeClr val="accent1"/>
        </a:buClr>
        <a:buSzPct val="75000"/>
        <a:defRPr sz="2000" b="1" kern="1200">
          <a:solidFill>
            <a:schemeClr val="tx2"/>
          </a:solidFill>
          <a:latin typeface="Verdana"/>
          <a:ea typeface="ＭＳ Ｐゴシック" panose="020B0600070205080204" pitchFamily="34" charset="-128"/>
          <a:cs typeface="+mn-cs"/>
        </a:defRPr>
      </a:lvl1pPr>
      <a:lvl2pPr marL="228594" algn="l" rtl="0" eaLnBrk="1" fontAlgn="base" hangingPunct="1">
        <a:spcBef>
          <a:spcPts val="600"/>
        </a:spcBef>
        <a:spcAft>
          <a:spcPct val="0"/>
        </a:spcAft>
        <a:buClr>
          <a:srgbClr val="61AAF6"/>
        </a:buClr>
        <a:buSzPct val="75000"/>
        <a:defRPr kern="1200">
          <a:solidFill>
            <a:schemeClr val="tx1"/>
          </a:solidFill>
          <a:latin typeface="Verdana"/>
          <a:ea typeface="ＭＳ Ｐゴシック" panose="020B0600070205080204" pitchFamily="34" charset="-128"/>
          <a:cs typeface="+mn-cs"/>
        </a:defRPr>
      </a:lvl2pPr>
      <a:lvl3pPr marL="457189" algn="l" rtl="0" eaLnBrk="1" fontAlgn="base" hangingPunct="1">
        <a:spcBef>
          <a:spcPts val="600"/>
        </a:spcBef>
        <a:spcAft>
          <a:spcPct val="0"/>
        </a:spcAft>
        <a:buClr>
          <a:schemeClr val="accent1"/>
        </a:buClr>
        <a:buSzPct val="75000"/>
        <a:defRPr kern="1200">
          <a:solidFill>
            <a:schemeClr val="tx1"/>
          </a:solidFill>
          <a:latin typeface="Verdana"/>
          <a:ea typeface="ＭＳ Ｐゴシック" panose="020B0600070205080204" pitchFamily="34" charset="-128"/>
          <a:cs typeface="+mn-cs"/>
        </a:defRPr>
      </a:lvl3pPr>
      <a:lvl4pPr marL="685783" algn="l" rtl="0" eaLnBrk="1" fontAlgn="base" hangingPunct="1">
        <a:spcBef>
          <a:spcPts val="600"/>
        </a:spcBef>
        <a:spcAft>
          <a:spcPct val="0"/>
        </a:spcAft>
        <a:buClr>
          <a:srgbClr val="61AAF6"/>
        </a:buClr>
        <a:buSzPct val="75000"/>
        <a:defRPr kern="1200">
          <a:solidFill>
            <a:schemeClr val="tx1"/>
          </a:solidFill>
          <a:latin typeface="Verdana"/>
          <a:ea typeface="ＭＳ Ｐゴシック" panose="020B0600070205080204" pitchFamily="34" charset="-128"/>
          <a:cs typeface="+mn-cs"/>
        </a:defRPr>
      </a:lvl4pPr>
      <a:lvl5pPr marL="914377" algn="l" rtl="0" eaLnBrk="1" fontAlgn="base" hangingPunct="1">
        <a:spcBef>
          <a:spcPts val="600"/>
        </a:spcBef>
        <a:spcAft>
          <a:spcPct val="0"/>
        </a:spcAft>
        <a:buClr>
          <a:schemeClr val="accent1"/>
        </a:buClr>
        <a:buSzPct val="75000"/>
        <a:defRPr kern="1200">
          <a:solidFill>
            <a:schemeClr val="tx1"/>
          </a:solidFill>
          <a:latin typeface="Verdana"/>
          <a:ea typeface="ＭＳ Ｐゴシック" panose="020B0600070205080204" pitchFamily="34" charset="-128"/>
          <a:cs typeface="+mn-cs"/>
        </a:defRPr>
      </a:lvl5pPr>
      <a:lvl6pPr marL="1377916" indent="-228594" algn="l" defTabSz="914377"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35" indent="-228594" algn="l" defTabSz="914377"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42" indent="-228594" algn="l" defTabSz="914377"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349" indent="-228594" algn="l" defTabSz="914377"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coaemsp.org/"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4" name="Freeform: Shape 63">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6" y="0"/>
            <a:ext cx="9963151"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fontAlgn="auto">
              <a:spcBef>
                <a:spcPts val="0"/>
              </a:spcBef>
              <a:spcAft>
                <a:spcPts val="0"/>
              </a:spcAft>
              <a:defRPr/>
            </a:pPr>
            <a:endParaRPr lang="en-US">
              <a:solidFill>
                <a:prstClr val="white"/>
              </a:solidFill>
              <a:latin typeface="Calibri" panose="020F0502020204030204"/>
            </a:endParaRPr>
          </a:p>
        </p:txBody>
      </p:sp>
      <p:sp useBgFill="1">
        <p:nvSpPr>
          <p:cNvPr id="66" name="Freeform: Shape 6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fontAlgn="auto">
              <a:spcBef>
                <a:spcPts val="0"/>
              </a:spcBef>
              <a:spcAft>
                <a:spcPts val="0"/>
              </a:spcAft>
              <a:defRPr/>
            </a:pPr>
            <a:endParaRPr lang="en-US">
              <a:solidFill>
                <a:prstClr val="white"/>
              </a:solidFill>
              <a:latin typeface="Calibri" panose="020F0502020204030204"/>
            </a:endParaRPr>
          </a:p>
        </p:txBody>
      </p:sp>
      <p:sp>
        <p:nvSpPr>
          <p:cNvPr id="3" name="Title 2">
            <a:extLst>
              <a:ext uri="{FF2B5EF4-FFF2-40B4-BE49-F238E27FC236}">
                <a16:creationId xmlns:a16="http://schemas.microsoft.com/office/drawing/2014/main" id="{76947548-9200-4D4B-ABF7-C8FAB73B5D47}"/>
              </a:ext>
            </a:extLst>
          </p:cNvPr>
          <p:cNvSpPr>
            <a:spLocks noGrp="1"/>
          </p:cNvSpPr>
          <p:nvPr>
            <p:ph type="ctrTitle"/>
          </p:nvPr>
        </p:nvSpPr>
        <p:spPr>
          <a:xfrm>
            <a:off x="1524003" y="1999615"/>
            <a:ext cx="9144000" cy="2764028"/>
          </a:xfrm>
        </p:spPr>
        <p:txBody>
          <a:bodyPr anchor="ctr">
            <a:noAutofit/>
          </a:bodyPr>
          <a:lstStyle/>
          <a:p>
            <a:r>
              <a:rPr lang="en-US" sz="4800" dirty="0">
                <a:solidFill>
                  <a:srgbClr val="0070C0"/>
                </a:solidFill>
                <a:latin typeface="Arial Rounded MT Bold" panose="020F0704030504030204" pitchFamily="34" charset="77"/>
              </a:rPr>
              <a:t>Frequent Citations and How to Address Them in Advance </a:t>
            </a:r>
            <a:br>
              <a:rPr lang="en-US" sz="4800" dirty="0">
                <a:solidFill>
                  <a:srgbClr val="0070C0"/>
                </a:solidFill>
                <a:latin typeface="Arial Rounded MT Bold" panose="020F0704030504030204" pitchFamily="34" charset="77"/>
              </a:rPr>
            </a:br>
            <a:br>
              <a:rPr lang="en-US" sz="4800" dirty="0">
                <a:solidFill>
                  <a:srgbClr val="0070C0"/>
                </a:solidFill>
                <a:latin typeface="Arial Rounded MT Bold" panose="020F0704030504030204" pitchFamily="34" charset="77"/>
              </a:rPr>
            </a:br>
            <a:r>
              <a:rPr lang="en-US" sz="2400" dirty="0">
                <a:solidFill>
                  <a:srgbClr val="0070C0"/>
                </a:solidFill>
                <a:latin typeface="Arial Rounded MT Bold" panose="020F0704030504030204" pitchFamily="34" charset="77"/>
              </a:rPr>
              <a:t>Speaker: </a:t>
            </a:r>
            <a:r>
              <a:rPr lang="en-US" sz="2400" b="1" dirty="0">
                <a:solidFill>
                  <a:srgbClr val="0070C0"/>
                </a:solidFill>
                <a:latin typeface="Arial Rounded MT Bold" panose="020F0704030504030204" pitchFamily="34" charset="77"/>
              </a:rPr>
              <a:t>Patricia</a:t>
            </a:r>
            <a:r>
              <a:rPr lang="en-US" sz="2400" dirty="0">
                <a:solidFill>
                  <a:srgbClr val="0070C0"/>
                </a:solidFill>
                <a:latin typeface="Arial Rounded MT Bold" panose="020F0704030504030204" pitchFamily="34" charset="77"/>
              </a:rPr>
              <a:t> L. </a:t>
            </a:r>
            <a:r>
              <a:rPr lang="en-US" sz="2400" dirty="0" err="1">
                <a:solidFill>
                  <a:srgbClr val="0070C0"/>
                </a:solidFill>
                <a:latin typeface="Arial Rounded MT Bold" panose="020F0704030504030204" pitchFamily="34" charset="77"/>
              </a:rPr>
              <a:t>Tritt</a:t>
            </a:r>
            <a:r>
              <a:rPr lang="en-US" sz="2400" dirty="0">
                <a:solidFill>
                  <a:srgbClr val="0070C0"/>
                </a:solidFill>
                <a:latin typeface="Arial Rounded MT Bold" panose="020F0704030504030204" pitchFamily="34" charset="77"/>
              </a:rPr>
              <a:t>, RN, MA</a:t>
            </a:r>
            <a:br>
              <a:rPr lang="en-US" sz="2400" dirty="0">
                <a:solidFill>
                  <a:srgbClr val="0070C0"/>
                </a:solidFill>
                <a:latin typeface="Arial Rounded MT Bold" panose="020F0704030504030204" pitchFamily="34" charset="77"/>
              </a:rPr>
            </a:br>
            <a:r>
              <a:rPr lang="en-US" sz="2400" dirty="0">
                <a:solidFill>
                  <a:srgbClr val="0070C0"/>
                </a:solidFill>
                <a:latin typeface="Arial Rounded MT Bold" panose="020F0704030504030204" pitchFamily="34" charset="77"/>
              </a:rPr>
              <a:t>Moderator: </a:t>
            </a:r>
            <a:r>
              <a:rPr lang="en-US" sz="2400" b="1" dirty="0">
                <a:solidFill>
                  <a:srgbClr val="0070C0"/>
                </a:solidFill>
                <a:latin typeface="Arial Rounded MT Bold" panose="020F0704030504030204" pitchFamily="34" charset="77"/>
              </a:rPr>
              <a:t>Jennifer</a:t>
            </a:r>
            <a:r>
              <a:rPr lang="en-US" sz="2400" dirty="0">
                <a:solidFill>
                  <a:srgbClr val="0070C0"/>
                </a:solidFill>
                <a:latin typeface="Arial Rounded MT Bold" panose="020F0704030504030204" pitchFamily="34" charset="77"/>
              </a:rPr>
              <a:t> Anderson Warwick, MA</a:t>
            </a:r>
          </a:p>
        </p:txBody>
      </p:sp>
      <p:sp>
        <p:nvSpPr>
          <p:cNvPr id="68" name="Rectangle 6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7"/>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endParaRPr lang="en-US">
              <a:solidFill>
                <a:prstClr val="white"/>
              </a:solidFill>
              <a:latin typeface="Calibri" panose="020F0502020204030204"/>
            </a:endParaRPr>
          </a:p>
        </p:txBody>
      </p:sp>
      <p:sp>
        <p:nvSpPr>
          <p:cNvPr id="6" name="Title 1"/>
          <p:cNvSpPr txBox="1">
            <a:spLocks/>
          </p:cNvSpPr>
          <p:nvPr/>
        </p:nvSpPr>
        <p:spPr>
          <a:xfrm>
            <a:off x="2021843" y="2742649"/>
            <a:ext cx="8229600" cy="1202691"/>
          </a:xfrm>
          <a:prstGeom prst="rect">
            <a:avLst/>
          </a:prstGeom>
        </p:spPr>
        <p:txBody>
          <a:bodyPr/>
          <a:lstStyle>
            <a:lvl1pPr algn="l" defTabSz="914400" rtl="0" eaLnBrk="1" latinLnBrk="0" hangingPunct="1">
              <a:spcBef>
                <a:spcPct val="0"/>
              </a:spcBef>
              <a:buNone/>
              <a:defRPr sz="2000" b="1" i="0" kern="1200" baseline="0">
                <a:solidFill>
                  <a:schemeClr val="tx2"/>
                </a:solidFill>
                <a:latin typeface="Verdana"/>
                <a:ea typeface="+mj-ea"/>
                <a:cs typeface="+mj-cs"/>
              </a:defRPr>
            </a:lvl1pPr>
          </a:lstStyle>
          <a:p>
            <a:pPr marL="1484276" defTabSz="914377" fontAlgn="auto">
              <a:spcAft>
                <a:spcPts val="0"/>
              </a:spcAft>
              <a:defRPr/>
            </a:pPr>
            <a:endParaRPr lang="en-US" sz="2800" b="0" i="1" dirty="0">
              <a:solidFill>
                <a:srgbClr val="E7E6E6"/>
              </a:solidFill>
              <a:latin typeface="Calibri"/>
              <a:ea typeface="ＭＳ Ｐゴシック" charset="0"/>
              <a:cs typeface="Calibri"/>
            </a:endParaRPr>
          </a:p>
        </p:txBody>
      </p:sp>
      <p:pic>
        <p:nvPicPr>
          <p:cNvPr id="50" name="Picture 49">
            <a:extLst>
              <a:ext uri="{FF2B5EF4-FFF2-40B4-BE49-F238E27FC236}">
                <a16:creationId xmlns:a16="http://schemas.microsoft.com/office/drawing/2014/main" id="{FFD38532-140F-3745-9C71-4D55C3B78981}"/>
              </a:ext>
            </a:extLst>
          </p:cNvPr>
          <p:cNvPicPr>
            <a:picLocks noChangeAspect="1"/>
          </p:cNvPicPr>
          <p:nvPr/>
        </p:nvPicPr>
        <p:blipFill>
          <a:blip r:embed="rId3"/>
          <a:stretch>
            <a:fillRect/>
          </a:stretch>
        </p:blipFill>
        <p:spPr>
          <a:xfrm>
            <a:off x="0" y="6110377"/>
            <a:ext cx="12192000" cy="747623"/>
          </a:xfrm>
          <a:prstGeom prst="rect">
            <a:avLst/>
          </a:prstGeom>
        </p:spPr>
      </p:pic>
      <p:grpSp>
        <p:nvGrpSpPr>
          <p:cNvPr id="9" name="Group 8">
            <a:extLst>
              <a:ext uri="{FF2B5EF4-FFF2-40B4-BE49-F238E27FC236}">
                <a16:creationId xmlns:a16="http://schemas.microsoft.com/office/drawing/2014/main" id="{5ADF853E-9253-6442-8C38-C6DBFC9B8A6D}"/>
              </a:ext>
            </a:extLst>
          </p:cNvPr>
          <p:cNvGrpSpPr/>
          <p:nvPr/>
        </p:nvGrpSpPr>
        <p:grpSpPr>
          <a:xfrm>
            <a:off x="9963913" y="3189967"/>
            <a:ext cx="2011680" cy="2996814"/>
            <a:chOff x="6379189" y="3043772"/>
            <a:chExt cx="2011680" cy="2996813"/>
          </a:xfrm>
        </p:grpSpPr>
        <p:pic>
          <p:nvPicPr>
            <p:cNvPr id="10" name="Content Placeholder 15" descr="Tritt.jpg">
              <a:extLst>
                <a:ext uri="{FF2B5EF4-FFF2-40B4-BE49-F238E27FC236}">
                  <a16:creationId xmlns:a16="http://schemas.microsoft.com/office/drawing/2014/main" id="{CC1A476F-415B-8F47-8090-F8FDDA78007F}"/>
                </a:ext>
              </a:extLst>
            </p:cNvPr>
            <p:cNvPicPr>
              <a:picLocks noChangeAspect="1"/>
            </p:cNvPicPr>
            <p:nvPr/>
          </p:nvPicPr>
          <p:blipFill rotWithShape="1">
            <a:blip r:embed="rId4">
              <a:extLst>
                <a:ext uri="{28A0092B-C50C-407E-A947-70E740481C1C}">
                  <a14:useLocalDpi xmlns:a14="http://schemas.microsoft.com/office/drawing/2010/main" val="0"/>
                </a:ext>
              </a:extLst>
            </a:blip>
            <a:srcRect l="-694" r="417"/>
            <a:stretch/>
          </p:blipFill>
          <p:spPr>
            <a:xfrm>
              <a:off x="6642057" y="3043772"/>
              <a:ext cx="1485944" cy="1852301"/>
            </a:xfrm>
            <a:prstGeom prst="rect">
              <a:avLst/>
            </a:prstGeom>
          </p:spPr>
        </p:pic>
        <p:sp>
          <p:nvSpPr>
            <p:cNvPr id="11" name="TextBox 10">
              <a:extLst>
                <a:ext uri="{FF2B5EF4-FFF2-40B4-BE49-F238E27FC236}">
                  <a16:creationId xmlns:a16="http://schemas.microsoft.com/office/drawing/2014/main" id="{8357412B-1077-4F42-8750-9E523D19FF4D}"/>
                </a:ext>
              </a:extLst>
            </p:cNvPr>
            <p:cNvSpPr txBox="1"/>
            <p:nvPr/>
          </p:nvSpPr>
          <p:spPr>
            <a:xfrm flipH="1">
              <a:off x="6379189" y="4947978"/>
              <a:ext cx="2011680" cy="1092607"/>
            </a:xfrm>
            <a:prstGeom prst="rect">
              <a:avLst/>
            </a:prstGeom>
            <a:noFill/>
          </p:spPr>
          <p:txBody>
            <a:bodyPr wrap="square" rtlCol="0">
              <a:spAutoFit/>
            </a:bodyPr>
            <a:lstStyle/>
            <a:p>
              <a:pPr algn="ctr"/>
              <a:r>
                <a:rPr lang="en-US" sz="1200" dirty="0">
                  <a:solidFill>
                    <a:srgbClr val="0070C0"/>
                  </a:solidFill>
                  <a:latin typeface="Calibri" panose="020F0502020204030204" pitchFamily="34" charset="0"/>
                  <a:cs typeface="Calibri" panose="020F0502020204030204" pitchFamily="34" charset="0"/>
                </a:rPr>
                <a:t>Patricia </a:t>
              </a:r>
              <a:r>
                <a:rPr lang="en-US" sz="1200" dirty="0" err="1">
                  <a:solidFill>
                    <a:srgbClr val="0070C0"/>
                  </a:solidFill>
                  <a:latin typeface="Calibri" panose="020F0502020204030204" pitchFamily="34" charset="0"/>
                  <a:cs typeface="Calibri" panose="020F0502020204030204" pitchFamily="34" charset="0"/>
                </a:rPr>
                <a:t>Tritt</a:t>
              </a:r>
              <a:endParaRPr lang="en-US" sz="1200" dirty="0">
                <a:solidFill>
                  <a:srgbClr val="0070C0"/>
                </a:solidFill>
                <a:latin typeface="Calibri" panose="020F0502020204030204" pitchFamily="34" charset="0"/>
                <a:cs typeface="Calibri" panose="020F0502020204030204" pitchFamily="34" charset="0"/>
              </a:endParaRPr>
            </a:p>
            <a:p>
              <a:pPr>
                <a:spcAft>
                  <a:spcPts val="600"/>
                </a:spcAft>
              </a:pPr>
              <a:r>
                <a:rPr lang="en-US" sz="1200" i="1" dirty="0">
                  <a:latin typeface="Calibri" panose="020F0502020204030204" pitchFamily="34" charset="0"/>
                  <a:cs typeface="Calibri" panose="020F0502020204030204" pitchFamily="34" charset="0"/>
                </a:rPr>
                <a:t>Day Job</a:t>
              </a:r>
              <a:r>
                <a:rPr lang="en-US" sz="1200" dirty="0">
                  <a:latin typeface="Calibri" panose="020F0502020204030204" pitchFamily="34" charset="0"/>
                  <a:cs typeface="Calibri" panose="020F0502020204030204" pitchFamily="34" charset="0"/>
                </a:rPr>
                <a:t>: Director of Instruction, AMR Learning</a:t>
              </a:r>
            </a:p>
            <a:p>
              <a:r>
                <a:rPr lang="en-US" sz="1200" i="1" dirty="0">
                  <a:latin typeface="Calibri" panose="020F0502020204030204" pitchFamily="34" charset="0"/>
                  <a:cs typeface="Calibri" panose="020F0502020204030204" pitchFamily="34" charset="0"/>
                </a:rPr>
                <a:t>Volunteer Role</a:t>
              </a:r>
              <a:r>
                <a:rPr lang="en-US" sz="1200" dirty="0">
                  <a:latin typeface="Calibri" panose="020F0502020204030204" pitchFamily="34" charset="0"/>
                  <a:cs typeface="Calibri" panose="020F0502020204030204" pitchFamily="34" charset="0"/>
                </a:rPr>
                <a:t>: </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Past Board Member</a:t>
              </a:r>
            </a:p>
          </p:txBody>
        </p:sp>
      </p:grpSp>
      <p:grpSp>
        <p:nvGrpSpPr>
          <p:cNvPr id="12" name="Group 11">
            <a:extLst>
              <a:ext uri="{FF2B5EF4-FFF2-40B4-BE49-F238E27FC236}">
                <a16:creationId xmlns:a16="http://schemas.microsoft.com/office/drawing/2014/main" id="{758F67BD-567C-3A4B-AAA7-13C7FF3CCD72}"/>
              </a:ext>
            </a:extLst>
          </p:cNvPr>
          <p:cNvGrpSpPr/>
          <p:nvPr/>
        </p:nvGrpSpPr>
        <p:grpSpPr>
          <a:xfrm>
            <a:off x="115824" y="3189967"/>
            <a:ext cx="2011680" cy="2377891"/>
            <a:chOff x="3609954" y="233970"/>
            <a:chExt cx="2011680" cy="2377891"/>
          </a:xfrm>
        </p:grpSpPr>
        <p:pic>
          <p:nvPicPr>
            <p:cNvPr id="13" name="Picture 12">
              <a:extLst>
                <a:ext uri="{FF2B5EF4-FFF2-40B4-BE49-F238E27FC236}">
                  <a16:creationId xmlns:a16="http://schemas.microsoft.com/office/drawing/2014/main" id="{C86C0011-270F-5E45-9D70-788A14991CA6}"/>
                </a:ext>
              </a:extLst>
            </p:cNvPr>
            <p:cNvPicPr>
              <a:picLocks noChangeAspect="1"/>
            </p:cNvPicPr>
            <p:nvPr/>
          </p:nvPicPr>
          <p:blipFill rotWithShape="1">
            <a:blip r:embed="rId5"/>
            <a:srcRect l="35269" t="4579" r="28695" b="38563"/>
            <a:stretch/>
          </p:blipFill>
          <p:spPr>
            <a:xfrm>
              <a:off x="3730007" y="233970"/>
              <a:ext cx="1771575" cy="1863477"/>
            </a:xfrm>
            <a:prstGeom prst="rect">
              <a:avLst/>
            </a:prstGeom>
          </p:spPr>
        </p:pic>
        <p:sp>
          <p:nvSpPr>
            <p:cNvPr id="14" name="TextBox 13">
              <a:extLst>
                <a:ext uri="{FF2B5EF4-FFF2-40B4-BE49-F238E27FC236}">
                  <a16:creationId xmlns:a16="http://schemas.microsoft.com/office/drawing/2014/main" id="{C24BA0EF-C38E-704A-892A-1631C9B7047A}"/>
                </a:ext>
              </a:extLst>
            </p:cNvPr>
            <p:cNvSpPr txBox="1"/>
            <p:nvPr/>
          </p:nvSpPr>
          <p:spPr>
            <a:xfrm flipH="1">
              <a:off x="3609954" y="2119418"/>
              <a:ext cx="2011680" cy="492443"/>
            </a:xfrm>
            <a:prstGeom prst="rect">
              <a:avLst/>
            </a:prstGeom>
            <a:noFill/>
          </p:spPr>
          <p:txBody>
            <a:bodyPr wrap="square" rtlCol="0">
              <a:spAutoFit/>
            </a:bodyPr>
            <a:lstStyle/>
            <a:p>
              <a:pPr algn="ctr"/>
              <a:r>
                <a:rPr lang="en-US" sz="1200" dirty="0">
                  <a:solidFill>
                    <a:srgbClr val="0070C0"/>
                  </a:solidFill>
                  <a:latin typeface="Calibri" panose="020F0502020204030204" pitchFamily="34" charset="0"/>
                  <a:cs typeface="Calibri" panose="020F0502020204030204" pitchFamily="34" charset="0"/>
                </a:rPr>
                <a:t>Jennifer Anderson Warwick</a:t>
              </a:r>
            </a:p>
            <a:p>
              <a:pPr algn="ctr"/>
              <a:r>
                <a:rPr lang="en-US" sz="1400" dirty="0">
                  <a:latin typeface="Calibri" panose="020F0502020204030204" pitchFamily="34" charset="0"/>
                  <a:cs typeface="Calibri" panose="020F0502020204030204" pitchFamily="34" charset="0"/>
                </a:rPr>
                <a:t>Accreditation Consultant</a:t>
              </a:r>
            </a:p>
          </p:txBody>
        </p:sp>
      </p:grpSp>
    </p:spTree>
    <p:extLst>
      <p:ext uri="{BB962C8B-B14F-4D97-AF65-F5344CB8AC3E}">
        <p14:creationId xmlns:p14="http://schemas.microsoft.com/office/powerpoint/2010/main" val="2356574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CFC2D4-DCB1-440D-8F05-44B6B1200FA3}"/>
              </a:ext>
            </a:extLst>
          </p:cNvPr>
          <p:cNvSpPr>
            <a:spLocks noGrp="1"/>
          </p:cNvSpPr>
          <p:nvPr>
            <p:ph type="title"/>
          </p:nvPr>
        </p:nvSpPr>
        <p:spPr>
          <a:xfrm>
            <a:off x="609600" y="429520"/>
            <a:ext cx="10972800" cy="815619"/>
          </a:xfrm>
        </p:spPr>
        <p:txBody>
          <a:bodyPr/>
          <a:lstStyle/>
          <a:p>
            <a:pPr algn="ctr"/>
            <a:r>
              <a:rPr lang="en-US" sz="4000" dirty="0">
                <a:solidFill>
                  <a:schemeClr val="accent1">
                    <a:lumMod val="50000"/>
                  </a:schemeClr>
                </a:solidFill>
                <a:latin typeface="Arial Rounded MT Bold" panose="020F0704030504030204" pitchFamily="34" charset="77"/>
              </a:rPr>
              <a:t>Standards</a:t>
            </a:r>
            <a:endParaRPr lang="en-US" sz="3200" dirty="0">
              <a:solidFill>
                <a:schemeClr val="accent1">
                  <a:lumMod val="50000"/>
                </a:schemeClr>
              </a:solidFill>
              <a:latin typeface="Arial Rounded MT Bold" panose="020F0704030504030204" pitchFamily="34" charset="77"/>
            </a:endParaRPr>
          </a:p>
        </p:txBody>
      </p:sp>
      <p:sp>
        <p:nvSpPr>
          <p:cNvPr id="2" name="Content Placeholder 1">
            <a:extLst>
              <a:ext uri="{FF2B5EF4-FFF2-40B4-BE49-F238E27FC236}">
                <a16:creationId xmlns:a16="http://schemas.microsoft.com/office/drawing/2014/main" id="{0DFB3832-A5B5-4FC1-9073-8C247D6A8D1D}"/>
              </a:ext>
            </a:extLst>
          </p:cNvPr>
          <p:cNvSpPr>
            <a:spLocks noGrp="1"/>
          </p:cNvSpPr>
          <p:nvPr>
            <p:ph sz="quarter" idx="14"/>
          </p:nvPr>
        </p:nvSpPr>
        <p:spPr/>
        <p:txBody>
          <a:bodyPr/>
          <a:lstStyle/>
          <a:p>
            <a:pPr marL="919163" indent="-919163">
              <a:tabLst>
                <a:tab pos="496888" algn="dec"/>
              </a:tabLst>
            </a:pPr>
            <a:r>
              <a:rPr lang="en-US" sz="2800" dirty="0">
                <a:solidFill>
                  <a:schemeClr val="bg2"/>
                </a:solidFill>
                <a:latin typeface="Arial Rounded MT Bold" panose="020F0704030504030204" pitchFamily="34" charset="77"/>
              </a:rPr>
              <a:t>	</a:t>
            </a:r>
          </a:p>
          <a:p>
            <a:pPr marL="919163" indent="-919163">
              <a:tabLst>
                <a:tab pos="496888" algn="dec"/>
              </a:tabLst>
            </a:pPr>
            <a:r>
              <a:rPr lang="en-US" sz="2800" dirty="0">
                <a:solidFill>
                  <a:schemeClr val="bg2"/>
                </a:solidFill>
                <a:latin typeface="Arial Rounded MT Bold" panose="020F0704030504030204" pitchFamily="34" charset="77"/>
              </a:rPr>
              <a:t>	I.	Sponsorship</a:t>
            </a:r>
          </a:p>
          <a:p>
            <a:pPr>
              <a:tabLst>
                <a:tab pos="496888" algn="dec"/>
              </a:tabLst>
            </a:pPr>
            <a:r>
              <a:rPr lang="en-US" sz="2800" dirty="0">
                <a:solidFill>
                  <a:schemeClr val="bg2"/>
                </a:solidFill>
                <a:latin typeface="Arial Rounded MT Bold" panose="020F0704030504030204" pitchFamily="34" charset="77"/>
              </a:rPr>
              <a:t>	II.	Program Goals</a:t>
            </a:r>
          </a:p>
          <a:p>
            <a:pPr>
              <a:tabLst>
                <a:tab pos="496888" algn="dec"/>
              </a:tabLst>
            </a:pPr>
            <a:r>
              <a:rPr lang="en-US" sz="2800" dirty="0">
                <a:solidFill>
                  <a:schemeClr val="bg2"/>
                </a:solidFill>
                <a:latin typeface="Arial Rounded MT Bold" panose="020F0704030504030204" pitchFamily="34" charset="77"/>
              </a:rPr>
              <a:t>	III.	Resources</a:t>
            </a:r>
          </a:p>
          <a:p>
            <a:pPr>
              <a:tabLst>
                <a:tab pos="496888" algn="dec"/>
              </a:tabLst>
            </a:pPr>
            <a:r>
              <a:rPr lang="en-US" sz="2800" dirty="0">
                <a:solidFill>
                  <a:schemeClr val="bg2"/>
                </a:solidFill>
                <a:latin typeface="Arial Rounded MT Bold" panose="020F0704030504030204" pitchFamily="34" charset="77"/>
              </a:rPr>
              <a:t>	IV.	Student and Graduate Evaluation/Assessment</a:t>
            </a:r>
          </a:p>
          <a:p>
            <a:pPr>
              <a:tabLst>
                <a:tab pos="496888" algn="dec"/>
              </a:tabLst>
            </a:pPr>
            <a:r>
              <a:rPr lang="en-US" sz="2800" dirty="0">
                <a:solidFill>
                  <a:schemeClr val="bg2"/>
                </a:solidFill>
                <a:latin typeface="Arial Rounded MT Bold" panose="020F0704030504030204" pitchFamily="34" charset="77"/>
              </a:rPr>
              <a:t>	V.	Fair Practices</a:t>
            </a:r>
          </a:p>
        </p:txBody>
      </p:sp>
    </p:spTree>
    <p:extLst>
      <p:ext uri="{BB962C8B-B14F-4D97-AF65-F5344CB8AC3E}">
        <p14:creationId xmlns:p14="http://schemas.microsoft.com/office/powerpoint/2010/main" val="1982432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F1275-EEAF-4223-898C-53C6DEC365C1}"/>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22482F2C-38A7-4BAE-A10E-79D5A5D87367}"/>
              </a:ext>
            </a:extLst>
          </p:cNvPr>
          <p:cNvSpPr>
            <a:spLocks noGrp="1"/>
          </p:cNvSpPr>
          <p:nvPr>
            <p:ph sz="quarter" idx="14"/>
          </p:nvPr>
        </p:nvSpPr>
        <p:spPr/>
        <p:txBody>
          <a:bodyPr/>
          <a:lstStyle/>
          <a:p>
            <a:pPr algn="ctr"/>
            <a:r>
              <a:rPr lang="en-US" sz="4000" dirty="0"/>
              <a:t>What do you think is the most frequent or common issue that results in a </a:t>
            </a:r>
            <a:r>
              <a:rPr lang="en-US" sz="4000" i="1" dirty="0"/>
              <a:t>Standards</a:t>
            </a:r>
            <a:r>
              <a:rPr lang="en-US" sz="4000" dirty="0"/>
              <a:t> citation?</a:t>
            </a:r>
          </a:p>
        </p:txBody>
      </p:sp>
      <p:pic>
        <p:nvPicPr>
          <p:cNvPr id="3076" name="Picture 4" descr="Code Enforcement | Santa Fe Texas">
            <a:extLst>
              <a:ext uri="{FF2B5EF4-FFF2-40B4-BE49-F238E27FC236}">
                <a16:creationId xmlns:a16="http://schemas.microsoft.com/office/drawing/2014/main" id="{DEA425F6-A3C1-4E0A-B911-4E2869D50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3838" y="3356043"/>
            <a:ext cx="5084324" cy="217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437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C34B26-1B7D-43B9-B29F-B2A7F8D6D03A}"/>
              </a:ext>
            </a:extLst>
          </p:cNvPr>
          <p:cNvSpPr>
            <a:spLocks noGrp="1"/>
          </p:cNvSpPr>
          <p:nvPr>
            <p:ph type="title"/>
          </p:nvPr>
        </p:nvSpPr>
        <p:spPr/>
        <p:txBody>
          <a:bodyPr anchor="ctr">
            <a:noAutofit/>
          </a:bodyPr>
          <a:lstStyle/>
          <a:p>
            <a:pPr algn="ctr">
              <a:lnSpc>
                <a:spcPct val="90000"/>
              </a:lnSpc>
            </a:pPr>
            <a:r>
              <a:rPr lang="en-US" sz="4000" dirty="0">
                <a:solidFill>
                  <a:schemeClr val="accent1">
                    <a:lumMod val="50000"/>
                  </a:schemeClr>
                </a:solidFill>
                <a:latin typeface="Arial Rounded MT Bold" panose="020F0704030504030204" pitchFamily="34" charset="0"/>
              </a:rPr>
              <a:t>Citations by Frequency</a:t>
            </a:r>
            <a:br>
              <a:rPr lang="en-US" sz="3200" dirty="0">
                <a:latin typeface="Arial Rounded MT Bold" panose="020F0704030504030204" pitchFamily="34" charset="0"/>
              </a:rPr>
            </a:br>
            <a:r>
              <a:rPr lang="en-US" sz="3200" b="1" dirty="0">
                <a:solidFill>
                  <a:schemeClr val="accent1">
                    <a:lumMod val="50000"/>
                  </a:schemeClr>
                </a:solidFill>
                <a:latin typeface="Arial Rounded MT Bold" panose="020F0704030504030204" pitchFamily="34" charset="0"/>
              </a:rPr>
              <a:t>#1 </a:t>
            </a:r>
            <a:r>
              <a:rPr lang="en-US" sz="3200" dirty="0">
                <a:solidFill>
                  <a:schemeClr val="accent1">
                    <a:lumMod val="50000"/>
                  </a:schemeClr>
                </a:solidFill>
                <a:latin typeface="Arial Rounded MT Bold" panose="020F0704030504030204" pitchFamily="34" charset="0"/>
              </a:rPr>
              <a:t>Medical Director</a:t>
            </a:r>
          </a:p>
        </p:txBody>
      </p:sp>
      <p:sp>
        <p:nvSpPr>
          <p:cNvPr id="2" name="Content Placeholder 1">
            <a:extLst>
              <a:ext uri="{FF2B5EF4-FFF2-40B4-BE49-F238E27FC236}">
                <a16:creationId xmlns:a16="http://schemas.microsoft.com/office/drawing/2014/main" id="{237439B3-97BE-4696-854E-8C2333180762}"/>
              </a:ext>
            </a:extLst>
          </p:cNvPr>
          <p:cNvSpPr>
            <a:spLocks noGrp="1"/>
          </p:cNvSpPr>
          <p:nvPr>
            <p:ph sz="quarter" idx="14"/>
          </p:nvPr>
        </p:nvSpPr>
        <p:spPr/>
        <p:txBody>
          <a:bodyPr>
            <a:normAutofit/>
          </a:bodyPr>
          <a:lstStyle/>
          <a:p>
            <a:endParaRPr lang="en-US" sz="2400" b="1" dirty="0"/>
          </a:p>
          <a:p>
            <a:endParaRPr lang="en-US" sz="2400" b="1" dirty="0"/>
          </a:p>
          <a:p>
            <a:endParaRPr lang="en-US" sz="2400" b="1" dirty="0"/>
          </a:p>
          <a:p>
            <a:endParaRPr lang="en-US" sz="2400" b="1" dirty="0"/>
          </a:p>
          <a:p>
            <a:endParaRPr lang="en-US" sz="2400" b="1" dirty="0"/>
          </a:p>
          <a:p>
            <a:endParaRPr lang="en-US" sz="2400" b="1" dirty="0"/>
          </a:p>
          <a:p>
            <a:r>
              <a:rPr lang="en-US" sz="2400" b="1" dirty="0"/>
              <a:t>Note: Total of </a:t>
            </a:r>
            <a:r>
              <a:rPr lang="en-US" b="1" dirty="0">
                <a:solidFill>
                  <a:srgbClr val="FF0000"/>
                </a:solidFill>
              </a:rPr>
              <a:t>37</a:t>
            </a:r>
            <a:r>
              <a:rPr lang="en-US" sz="2400" b="1" dirty="0"/>
              <a:t> citations</a:t>
            </a:r>
          </a:p>
          <a:p>
            <a:endParaRPr lang="en-US" sz="2400" dirty="0">
              <a:latin typeface="Arial Rounded MT Bold" panose="020F0704030504030204" pitchFamily="34" charset="0"/>
            </a:endParaRPr>
          </a:p>
        </p:txBody>
      </p:sp>
      <p:sp>
        <p:nvSpPr>
          <p:cNvPr id="4" name="Content Placeholder 3">
            <a:extLst>
              <a:ext uri="{FF2B5EF4-FFF2-40B4-BE49-F238E27FC236}">
                <a16:creationId xmlns:a16="http://schemas.microsoft.com/office/drawing/2014/main" id="{1010B188-C76C-DE49-9906-ECB8DCB40836}"/>
              </a:ext>
            </a:extLst>
          </p:cNvPr>
          <p:cNvSpPr>
            <a:spLocks noGrp="1"/>
          </p:cNvSpPr>
          <p:nvPr>
            <p:ph sz="quarter" idx="15"/>
          </p:nvPr>
        </p:nvSpPr>
        <p:spPr/>
        <p:txBody>
          <a:bodyPr/>
          <a:lstStyle/>
          <a:p>
            <a:endParaRPr lang="en-US" sz="2800" dirty="0">
              <a:solidFill>
                <a:schemeClr val="bg2"/>
              </a:solidFill>
              <a:latin typeface="Arial Rounded MT Bold" panose="020F0704030504030204" pitchFamily="34" charset="77"/>
            </a:endParaRPr>
          </a:p>
          <a:p>
            <a:pPr marL="1438275" indent="-1438275"/>
            <a:r>
              <a:rPr lang="en-US" sz="2800" dirty="0">
                <a:solidFill>
                  <a:schemeClr val="bg2"/>
                </a:solidFill>
                <a:latin typeface="Arial Rounded MT Bold" panose="020F0704030504030204" pitchFamily="34" charset="77"/>
              </a:rPr>
              <a:t>III.B.3.a Medical Director Responsibilities</a:t>
            </a:r>
          </a:p>
          <a:p>
            <a:r>
              <a:rPr lang="en-US" sz="2800" b="1" dirty="0">
                <a:solidFill>
                  <a:schemeClr val="bg1">
                    <a:lumMod val="65000"/>
                  </a:schemeClr>
                </a:solidFill>
                <a:latin typeface="Arial Rounded MT Bold" panose="020F0704030504030204" pitchFamily="34" charset="77"/>
              </a:rPr>
              <a:t>The Medical Director must be responsible for </a:t>
            </a:r>
            <a:r>
              <a:rPr lang="en-US" sz="2800" b="1" dirty="0">
                <a:solidFill>
                  <a:schemeClr val="tx2"/>
                </a:solidFill>
                <a:latin typeface="Arial Rounded MT Bold" panose="020F0704030504030204" pitchFamily="34" charset="77"/>
              </a:rPr>
              <a:t>medical oversight</a:t>
            </a:r>
            <a:r>
              <a:rPr lang="en-US" sz="2800" b="1" dirty="0">
                <a:solidFill>
                  <a:schemeClr val="bg2"/>
                </a:solidFill>
                <a:latin typeface="Arial Rounded MT Bold" panose="020F0704030504030204" pitchFamily="34" charset="77"/>
              </a:rPr>
              <a:t> </a:t>
            </a:r>
            <a:r>
              <a:rPr lang="en-US" sz="2800" b="1" dirty="0">
                <a:solidFill>
                  <a:schemeClr val="bg1">
                    <a:lumMod val="65000"/>
                  </a:schemeClr>
                </a:solidFill>
                <a:latin typeface="Arial Rounded MT Bold" panose="020F0704030504030204" pitchFamily="34" charset="77"/>
              </a:rPr>
              <a:t>of the program and must:</a:t>
            </a:r>
          </a:p>
        </p:txBody>
      </p:sp>
      <p:pic>
        <p:nvPicPr>
          <p:cNvPr id="5" name="Picture 4" descr="A picture containing knife&#10;&#10;Description automatically generated">
            <a:extLst>
              <a:ext uri="{FF2B5EF4-FFF2-40B4-BE49-F238E27FC236}">
                <a16:creationId xmlns:a16="http://schemas.microsoft.com/office/drawing/2014/main" id="{2605F0E9-0CC2-4578-B815-F168F582F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873" y="2661222"/>
            <a:ext cx="3822192" cy="1911096"/>
          </a:xfrm>
          <a:prstGeom prst="rect">
            <a:avLst/>
          </a:prstGeom>
          <a:noFill/>
        </p:spPr>
      </p:pic>
    </p:spTree>
    <p:extLst>
      <p:ext uri="{BB962C8B-B14F-4D97-AF65-F5344CB8AC3E}">
        <p14:creationId xmlns:p14="http://schemas.microsoft.com/office/powerpoint/2010/main" val="3191908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5E6D7A-35B4-4035-9EDD-373DA3F2758F}"/>
              </a:ext>
            </a:extLst>
          </p:cNvPr>
          <p:cNvSpPr>
            <a:spLocks noGrp="1"/>
          </p:cNvSpPr>
          <p:nvPr>
            <p:ph type="title"/>
          </p:nvPr>
        </p:nvSpPr>
        <p:spPr>
          <a:xfrm>
            <a:off x="609600" y="429520"/>
            <a:ext cx="10972800" cy="825347"/>
          </a:xfrm>
        </p:spPr>
        <p:txBody>
          <a:bodyPr>
            <a:normAutofit/>
          </a:bodyPr>
          <a:lstStyle/>
          <a:p>
            <a:pPr algn="ctr"/>
            <a:r>
              <a:rPr lang="en-US" sz="4000" b="1" dirty="0">
                <a:solidFill>
                  <a:schemeClr val="accent1">
                    <a:lumMod val="50000"/>
                  </a:schemeClr>
                </a:solidFill>
              </a:rPr>
              <a:t>#1 </a:t>
            </a:r>
            <a:r>
              <a:rPr lang="en-US" sz="4000" dirty="0">
                <a:solidFill>
                  <a:schemeClr val="accent1">
                    <a:lumMod val="50000"/>
                  </a:schemeClr>
                </a:solidFill>
              </a:rPr>
              <a:t>Medical Director</a:t>
            </a:r>
          </a:p>
        </p:txBody>
      </p:sp>
      <p:sp>
        <p:nvSpPr>
          <p:cNvPr id="2" name="Content Placeholder 1">
            <a:extLst>
              <a:ext uri="{FF2B5EF4-FFF2-40B4-BE49-F238E27FC236}">
                <a16:creationId xmlns:a16="http://schemas.microsoft.com/office/drawing/2014/main" id="{A5342D8B-3741-4BF8-A082-1660589D61CA}"/>
              </a:ext>
            </a:extLst>
          </p:cNvPr>
          <p:cNvSpPr>
            <a:spLocks noGrp="1"/>
          </p:cNvSpPr>
          <p:nvPr>
            <p:ph sz="quarter" idx="14"/>
          </p:nvPr>
        </p:nvSpPr>
        <p:spPr>
          <a:xfrm>
            <a:off x="609600" y="1117603"/>
            <a:ext cx="10972800" cy="4785359"/>
          </a:xfrm>
        </p:spPr>
        <p:txBody>
          <a:bodyPr>
            <a:normAutofit/>
          </a:bodyPr>
          <a:lstStyle/>
          <a:p>
            <a:r>
              <a:rPr lang="en-US" dirty="0">
                <a:solidFill>
                  <a:schemeClr val="bg1">
                    <a:lumMod val="65000"/>
                  </a:schemeClr>
                </a:solidFill>
              </a:rPr>
              <a:t>Review</a:t>
            </a:r>
            <a:r>
              <a:rPr lang="en-US" dirty="0"/>
              <a:t> </a:t>
            </a:r>
            <a:r>
              <a:rPr lang="en-US" dirty="0">
                <a:solidFill>
                  <a:schemeClr val="tx2"/>
                </a:solidFill>
              </a:rPr>
              <a:t>progress of each student throughout the program </a:t>
            </a:r>
            <a:r>
              <a:rPr lang="en-US" dirty="0">
                <a:solidFill>
                  <a:schemeClr val="bg1">
                    <a:lumMod val="65000"/>
                  </a:schemeClr>
                </a:solidFill>
              </a:rPr>
              <a:t>and assist in the determination of appropriate corrective measures when necessary </a:t>
            </a:r>
          </a:p>
          <a:p>
            <a:r>
              <a:rPr lang="en-US" dirty="0"/>
              <a:t>Total = </a:t>
            </a:r>
            <a:r>
              <a:rPr lang="en-US" dirty="0">
                <a:solidFill>
                  <a:srgbClr val="FF0000"/>
                </a:solidFill>
              </a:rPr>
              <a:t>11</a:t>
            </a:r>
          </a:p>
          <a:p>
            <a:pPr lvl="2"/>
            <a:r>
              <a:rPr lang="en-US" dirty="0"/>
              <a:t>Initial = 2</a:t>
            </a:r>
          </a:p>
          <a:p>
            <a:pPr lvl="2"/>
            <a:r>
              <a:rPr lang="en-US" dirty="0"/>
              <a:t>Continuing = 9</a:t>
            </a:r>
          </a:p>
        </p:txBody>
      </p:sp>
      <p:graphicFrame>
        <p:nvGraphicFramePr>
          <p:cNvPr id="4" name="Chart 3">
            <a:extLst>
              <a:ext uri="{FF2B5EF4-FFF2-40B4-BE49-F238E27FC236}">
                <a16:creationId xmlns:a16="http://schemas.microsoft.com/office/drawing/2014/main" id="{C5909EF8-511E-EA42-B3C3-B53ED41B5F7C}"/>
              </a:ext>
            </a:extLst>
          </p:cNvPr>
          <p:cNvGraphicFramePr/>
          <p:nvPr>
            <p:extLst>
              <p:ext uri="{D42A27DB-BD31-4B8C-83A1-F6EECF244321}">
                <p14:modId xmlns:p14="http://schemas.microsoft.com/office/powerpoint/2010/main" val="3136860323"/>
              </p:ext>
            </p:extLst>
          </p:nvPr>
        </p:nvGraphicFramePr>
        <p:xfrm>
          <a:off x="5664697" y="2536414"/>
          <a:ext cx="5917703" cy="40546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2898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F3927A-D144-4FED-9474-720F600C5B23}"/>
              </a:ext>
            </a:extLst>
          </p:cNvPr>
          <p:cNvSpPr>
            <a:spLocks noGrp="1"/>
          </p:cNvSpPr>
          <p:nvPr>
            <p:ph type="title"/>
          </p:nvPr>
        </p:nvSpPr>
        <p:spPr>
          <a:xfrm>
            <a:off x="609600" y="321013"/>
            <a:ext cx="10972800" cy="796590"/>
          </a:xfrm>
        </p:spPr>
        <p:txBody>
          <a:bodyPr>
            <a:normAutofit/>
          </a:bodyPr>
          <a:lstStyle/>
          <a:p>
            <a:pPr algn="ctr"/>
            <a:r>
              <a:rPr lang="en-US" sz="4000" b="1" dirty="0">
                <a:solidFill>
                  <a:schemeClr val="accent1">
                    <a:lumMod val="50000"/>
                  </a:schemeClr>
                </a:solidFill>
              </a:rPr>
              <a:t>#1 </a:t>
            </a:r>
            <a:r>
              <a:rPr lang="en-US" sz="4000" dirty="0">
                <a:solidFill>
                  <a:schemeClr val="accent1">
                    <a:lumMod val="50000"/>
                  </a:schemeClr>
                </a:solidFill>
              </a:rPr>
              <a:t>Medical Director</a:t>
            </a:r>
          </a:p>
        </p:txBody>
      </p:sp>
      <p:sp>
        <p:nvSpPr>
          <p:cNvPr id="2" name="Content Placeholder 1">
            <a:extLst>
              <a:ext uri="{FF2B5EF4-FFF2-40B4-BE49-F238E27FC236}">
                <a16:creationId xmlns:a16="http://schemas.microsoft.com/office/drawing/2014/main" id="{18555821-2CF7-4C1A-80E7-9E0EABD56375}"/>
              </a:ext>
            </a:extLst>
          </p:cNvPr>
          <p:cNvSpPr>
            <a:spLocks noGrp="1"/>
          </p:cNvSpPr>
          <p:nvPr>
            <p:ph sz="quarter" idx="14"/>
          </p:nvPr>
        </p:nvSpPr>
        <p:spPr/>
        <p:txBody>
          <a:bodyPr>
            <a:normAutofit/>
          </a:bodyPr>
          <a:lstStyle/>
          <a:p>
            <a:r>
              <a:rPr lang="en-US" dirty="0">
                <a:solidFill>
                  <a:schemeClr val="bg1">
                    <a:lumMod val="65000"/>
                  </a:schemeClr>
                </a:solidFill>
              </a:rPr>
              <a:t>Review and approve the </a:t>
            </a:r>
            <a:r>
              <a:rPr lang="en-US" dirty="0">
                <a:solidFill>
                  <a:schemeClr val="tx2"/>
                </a:solidFill>
              </a:rPr>
              <a:t>instruments and processes used to evaluate students</a:t>
            </a:r>
            <a:r>
              <a:rPr lang="en-US" dirty="0">
                <a:solidFill>
                  <a:srgbClr val="FF0000"/>
                </a:solidFill>
              </a:rPr>
              <a:t> </a:t>
            </a:r>
            <a:r>
              <a:rPr lang="en-US" dirty="0">
                <a:solidFill>
                  <a:schemeClr val="bg1">
                    <a:lumMod val="65000"/>
                  </a:schemeClr>
                </a:solidFill>
              </a:rPr>
              <a:t>in didactic, laboratory, clinical, and field internship</a:t>
            </a:r>
          </a:p>
          <a:p>
            <a:r>
              <a:rPr lang="en-US" dirty="0"/>
              <a:t>Total = </a:t>
            </a:r>
            <a:r>
              <a:rPr lang="en-US" dirty="0">
                <a:solidFill>
                  <a:srgbClr val="FF0000"/>
                </a:solidFill>
              </a:rPr>
              <a:t>8</a:t>
            </a:r>
          </a:p>
          <a:p>
            <a:pPr lvl="1"/>
            <a:r>
              <a:rPr lang="en-US" dirty="0"/>
              <a:t>Initial = 1</a:t>
            </a:r>
          </a:p>
          <a:p>
            <a:pPr lvl="1"/>
            <a:r>
              <a:rPr lang="en-US" dirty="0"/>
              <a:t>Continuing = 7</a:t>
            </a:r>
          </a:p>
        </p:txBody>
      </p:sp>
      <p:graphicFrame>
        <p:nvGraphicFramePr>
          <p:cNvPr id="4" name="Chart 3">
            <a:extLst>
              <a:ext uri="{FF2B5EF4-FFF2-40B4-BE49-F238E27FC236}">
                <a16:creationId xmlns:a16="http://schemas.microsoft.com/office/drawing/2014/main" id="{ED4E0089-BEDD-864E-B632-FF082F51CEF2}"/>
              </a:ext>
            </a:extLst>
          </p:cNvPr>
          <p:cNvGraphicFramePr/>
          <p:nvPr>
            <p:extLst>
              <p:ext uri="{D42A27DB-BD31-4B8C-83A1-F6EECF244321}">
                <p14:modId xmlns:p14="http://schemas.microsoft.com/office/powerpoint/2010/main" val="3636425084"/>
              </p:ext>
            </p:extLst>
          </p:nvPr>
        </p:nvGraphicFramePr>
        <p:xfrm>
          <a:off x="5774944" y="2120630"/>
          <a:ext cx="5807456" cy="43078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3540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487A6-6978-4B0E-BD3F-284F12EB5558}"/>
              </a:ext>
            </a:extLst>
          </p:cNvPr>
          <p:cNvSpPr>
            <a:spLocks noGrp="1"/>
          </p:cNvSpPr>
          <p:nvPr>
            <p:ph type="title"/>
          </p:nvPr>
        </p:nvSpPr>
        <p:spPr>
          <a:xfrm>
            <a:off x="609600" y="429521"/>
            <a:ext cx="10972800" cy="796164"/>
          </a:xfrm>
        </p:spPr>
        <p:txBody>
          <a:bodyPr>
            <a:normAutofit/>
          </a:bodyPr>
          <a:lstStyle/>
          <a:p>
            <a:pPr algn="ctr"/>
            <a:r>
              <a:rPr lang="en-US" sz="4000" b="1" dirty="0">
                <a:solidFill>
                  <a:schemeClr val="accent1">
                    <a:lumMod val="50000"/>
                  </a:schemeClr>
                </a:solidFill>
              </a:rPr>
              <a:t>#1 </a:t>
            </a:r>
            <a:r>
              <a:rPr lang="en-US" sz="4000" dirty="0">
                <a:solidFill>
                  <a:schemeClr val="accent1">
                    <a:lumMod val="50000"/>
                  </a:schemeClr>
                </a:solidFill>
              </a:rPr>
              <a:t>Medical Director</a:t>
            </a:r>
          </a:p>
        </p:txBody>
      </p:sp>
      <p:sp>
        <p:nvSpPr>
          <p:cNvPr id="2" name="Content Placeholder 1">
            <a:extLst>
              <a:ext uri="{FF2B5EF4-FFF2-40B4-BE49-F238E27FC236}">
                <a16:creationId xmlns:a16="http://schemas.microsoft.com/office/drawing/2014/main" id="{1A985CF9-AE13-4BD9-9EB4-D7A9B1CD69A5}"/>
              </a:ext>
            </a:extLst>
          </p:cNvPr>
          <p:cNvSpPr>
            <a:spLocks noGrp="1"/>
          </p:cNvSpPr>
          <p:nvPr>
            <p:ph sz="quarter" idx="14"/>
          </p:nvPr>
        </p:nvSpPr>
        <p:spPr>
          <a:xfrm>
            <a:off x="609600" y="1117603"/>
            <a:ext cx="10972800" cy="4785359"/>
          </a:xfrm>
        </p:spPr>
        <p:txBody>
          <a:bodyPr>
            <a:normAutofit/>
          </a:bodyPr>
          <a:lstStyle/>
          <a:p>
            <a:r>
              <a:rPr lang="en-US" dirty="0">
                <a:solidFill>
                  <a:schemeClr val="bg1">
                    <a:lumMod val="65000"/>
                  </a:schemeClr>
                </a:solidFill>
              </a:rPr>
              <a:t>Review and approve the </a:t>
            </a:r>
            <a:r>
              <a:rPr lang="en-US" dirty="0">
                <a:solidFill>
                  <a:schemeClr val="tx2"/>
                </a:solidFill>
              </a:rPr>
              <a:t>educational content of the program curriculum </a:t>
            </a:r>
            <a:r>
              <a:rPr lang="en-US" dirty="0">
                <a:solidFill>
                  <a:schemeClr val="bg1">
                    <a:lumMod val="65000"/>
                  </a:schemeClr>
                </a:solidFill>
              </a:rPr>
              <a:t>for appropriateness, medical accuracy, and reflection of current evidence informed prehospital or emergency care practice</a:t>
            </a:r>
          </a:p>
          <a:p>
            <a:r>
              <a:rPr lang="en-US" dirty="0"/>
              <a:t>Total = </a:t>
            </a:r>
            <a:r>
              <a:rPr lang="en-US" dirty="0">
                <a:solidFill>
                  <a:srgbClr val="FF0000"/>
                </a:solidFill>
              </a:rPr>
              <a:t>6</a:t>
            </a:r>
          </a:p>
          <a:p>
            <a:pPr lvl="1"/>
            <a:r>
              <a:rPr lang="en-US" dirty="0"/>
              <a:t>Initial = 0</a:t>
            </a:r>
          </a:p>
          <a:p>
            <a:pPr lvl="1"/>
            <a:r>
              <a:rPr lang="en-US" dirty="0"/>
              <a:t>Continuing = 6</a:t>
            </a:r>
          </a:p>
        </p:txBody>
      </p:sp>
      <p:graphicFrame>
        <p:nvGraphicFramePr>
          <p:cNvPr id="4" name="Chart 3">
            <a:extLst>
              <a:ext uri="{FF2B5EF4-FFF2-40B4-BE49-F238E27FC236}">
                <a16:creationId xmlns:a16="http://schemas.microsoft.com/office/drawing/2014/main" id="{0C8826BC-A8F0-954C-915A-8263E95AFDBF}"/>
              </a:ext>
            </a:extLst>
          </p:cNvPr>
          <p:cNvGraphicFramePr/>
          <p:nvPr>
            <p:extLst>
              <p:ext uri="{D42A27DB-BD31-4B8C-83A1-F6EECF244321}">
                <p14:modId xmlns:p14="http://schemas.microsoft.com/office/powerpoint/2010/main" val="1137536875"/>
              </p:ext>
            </p:extLst>
          </p:nvPr>
        </p:nvGraphicFramePr>
        <p:xfrm>
          <a:off x="5774944" y="2568102"/>
          <a:ext cx="5807456" cy="4184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0044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73C29E-D55A-4C6D-BFF9-A8941D02EF22}"/>
              </a:ext>
            </a:extLst>
          </p:cNvPr>
          <p:cNvSpPr>
            <a:spLocks noGrp="1"/>
          </p:cNvSpPr>
          <p:nvPr>
            <p:ph type="title"/>
          </p:nvPr>
        </p:nvSpPr>
        <p:spPr>
          <a:xfrm>
            <a:off x="609600" y="429521"/>
            <a:ext cx="10972800" cy="805892"/>
          </a:xfrm>
        </p:spPr>
        <p:txBody>
          <a:bodyPr>
            <a:normAutofit/>
          </a:bodyPr>
          <a:lstStyle/>
          <a:p>
            <a:pPr algn="ctr"/>
            <a:r>
              <a:rPr lang="en-US" sz="4000" b="1" dirty="0">
                <a:solidFill>
                  <a:schemeClr val="accent1">
                    <a:lumMod val="50000"/>
                  </a:schemeClr>
                </a:solidFill>
              </a:rPr>
              <a:t>#1 </a:t>
            </a:r>
            <a:r>
              <a:rPr lang="en-US" sz="4000" dirty="0">
                <a:solidFill>
                  <a:schemeClr val="accent1">
                    <a:lumMod val="50000"/>
                  </a:schemeClr>
                </a:solidFill>
              </a:rPr>
              <a:t>Medical Director</a:t>
            </a:r>
          </a:p>
        </p:txBody>
      </p:sp>
      <p:sp>
        <p:nvSpPr>
          <p:cNvPr id="2" name="Content Placeholder 1">
            <a:extLst>
              <a:ext uri="{FF2B5EF4-FFF2-40B4-BE49-F238E27FC236}">
                <a16:creationId xmlns:a16="http://schemas.microsoft.com/office/drawing/2014/main" id="{0C46F85E-D4D8-4E99-93AD-6FBCC2483B10}"/>
              </a:ext>
            </a:extLst>
          </p:cNvPr>
          <p:cNvSpPr>
            <a:spLocks noGrp="1"/>
          </p:cNvSpPr>
          <p:nvPr>
            <p:ph sz="quarter" idx="14"/>
          </p:nvPr>
        </p:nvSpPr>
        <p:spPr/>
        <p:txBody>
          <a:bodyPr>
            <a:normAutofit/>
          </a:bodyPr>
          <a:lstStyle/>
          <a:p>
            <a:endParaRPr lang="en-US" dirty="0"/>
          </a:p>
          <a:p>
            <a:r>
              <a:rPr lang="en-US" dirty="0">
                <a:solidFill>
                  <a:schemeClr val="bg1">
                    <a:lumMod val="65000"/>
                  </a:schemeClr>
                </a:solidFill>
              </a:rPr>
              <a:t>Ensure</a:t>
            </a:r>
            <a:r>
              <a:rPr lang="en-US" dirty="0"/>
              <a:t> </a:t>
            </a:r>
            <a:r>
              <a:rPr lang="en-US" dirty="0">
                <a:solidFill>
                  <a:schemeClr val="tx2"/>
                </a:solidFill>
              </a:rPr>
              <a:t>competence of each graduate</a:t>
            </a:r>
            <a:r>
              <a:rPr lang="en-US" dirty="0"/>
              <a:t> </a:t>
            </a:r>
            <a:r>
              <a:rPr lang="en-US" dirty="0">
                <a:solidFill>
                  <a:schemeClr val="bg1">
                    <a:lumMod val="65000"/>
                  </a:schemeClr>
                </a:solidFill>
              </a:rPr>
              <a:t>of the program in the cognitive, psychomotor, and affective domains</a:t>
            </a:r>
          </a:p>
          <a:p>
            <a:r>
              <a:rPr lang="en-US" dirty="0"/>
              <a:t>Total = </a:t>
            </a:r>
            <a:r>
              <a:rPr lang="en-US" dirty="0">
                <a:solidFill>
                  <a:srgbClr val="FF0000"/>
                </a:solidFill>
              </a:rPr>
              <a:t>6</a:t>
            </a:r>
          </a:p>
          <a:p>
            <a:pPr lvl="1"/>
            <a:r>
              <a:rPr lang="en-US" dirty="0"/>
              <a:t>Initial = 1</a:t>
            </a:r>
          </a:p>
          <a:p>
            <a:pPr lvl="1"/>
            <a:r>
              <a:rPr lang="en-US" dirty="0"/>
              <a:t>Continuing = 4</a:t>
            </a:r>
          </a:p>
          <a:p>
            <a:pPr lvl="1"/>
            <a:r>
              <a:rPr lang="en-US" dirty="0"/>
              <a:t>Probation = 1</a:t>
            </a:r>
          </a:p>
        </p:txBody>
      </p:sp>
      <p:graphicFrame>
        <p:nvGraphicFramePr>
          <p:cNvPr id="4" name="Chart 3">
            <a:extLst>
              <a:ext uri="{FF2B5EF4-FFF2-40B4-BE49-F238E27FC236}">
                <a16:creationId xmlns:a16="http://schemas.microsoft.com/office/drawing/2014/main" id="{3D02BF63-2BF1-164A-BFE5-BE3A88046801}"/>
              </a:ext>
            </a:extLst>
          </p:cNvPr>
          <p:cNvGraphicFramePr/>
          <p:nvPr>
            <p:extLst>
              <p:ext uri="{D42A27DB-BD31-4B8C-83A1-F6EECF244321}">
                <p14:modId xmlns:p14="http://schemas.microsoft.com/office/powerpoint/2010/main" val="2709497554"/>
              </p:ext>
            </p:extLst>
          </p:nvPr>
        </p:nvGraphicFramePr>
        <p:xfrm>
          <a:off x="5774944" y="2341372"/>
          <a:ext cx="6417056" cy="44107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1903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2AC6D9-4C0E-486E-BD15-53E6A17AD7C4}"/>
              </a:ext>
            </a:extLst>
          </p:cNvPr>
          <p:cNvSpPr>
            <a:spLocks noGrp="1"/>
          </p:cNvSpPr>
          <p:nvPr>
            <p:ph type="title"/>
          </p:nvPr>
        </p:nvSpPr>
        <p:spPr>
          <a:xfrm>
            <a:off x="609600" y="429520"/>
            <a:ext cx="10972800" cy="776709"/>
          </a:xfrm>
        </p:spPr>
        <p:txBody>
          <a:bodyPr>
            <a:normAutofit/>
          </a:bodyPr>
          <a:lstStyle/>
          <a:p>
            <a:pPr algn="ctr"/>
            <a:r>
              <a:rPr lang="en-US" sz="4000" b="1" dirty="0">
                <a:solidFill>
                  <a:schemeClr val="accent1">
                    <a:lumMod val="50000"/>
                  </a:schemeClr>
                </a:solidFill>
              </a:rPr>
              <a:t>#1 </a:t>
            </a:r>
            <a:r>
              <a:rPr lang="en-US" sz="4000" dirty="0">
                <a:solidFill>
                  <a:schemeClr val="accent1">
                    <a:lumMod val="50000"/>
                  </a:schemeClr>
                </a:solidFill>
              </a:rPr>
              <a:t>Medical Director</a:t>
            </a:r>
          </a:p>
        </p:txBody>
      </p:sp>
      <p:sp>
        <p:nvSpPr>
          <p:cNvPr id="2" name="Content Placeholder 1">
            <a:extLst>
              <a:ext uri="{FF2B5EF4-FFF2-40B4-BE49-F238E27FC236}">
                <a16:creationId xmlns:a16="http://schemas.microsoft.com/office/drawing/2014/main" id="{DA4F44D6-BE90-4FE1-84B4-FF663C877D3D}"/>
              </a:ext>
            </a:extLst>
          </p:cNvPr>
          <p:cNvSpPr>
            <a:spLocks noGrp="1"/>
          </p:cNvSpPr>
          <p:nvPr>
            <p:ph sz="quarter" idx="14"/>
          </p:nvPr>
        </p:nvSpPr>
        <p:spPr/>
        <p:txBody>
          <a:bodyPr/>
          <a:lstStyle/>
          <a:p>
            <a:r>
              <a:rPr lang="en-US" dirty="0"/>
              <a:t>Other</a:t>
            </a:r>
          </a:p>
          <a:p>
            <a:pPr marL="685794" lvl="1" indent="-457200">
              <a:buFont typeface="Wingdings" panose="05000000000000000000" pitchFamily="2" charset="2"/>
              <a:buChar char="q"/>
            </a:pPr>
            <a:r>
              <a:rPr lang="en-US" dirty="0">
                <a:solidFill>
                  <a:schemeClr val="bg1">
                    <a:lumMod val="65000"/>
                  </a:schemeClr>
                </a:solidFill>
              </a:rPr>
              <a:t>Review and approve </a:t>
            </a:r>
            <a:r>
              <a:rPr lang="en-US" dirty="0">
                <a:solidFill>
                  <a:schemeClr val="tx2"/>
                </a:solidFill>
              </a:rPr>
              <a:t>required minimum numbers </a:t>
            </a:r>
            <a:r>
              <a:rPr lang="en-US" dirty="0">
                <a:solidFill>
                  <a:schemeClr val="bg1">
                    <a:lumMod val="65000"/>
                  </a:schemeClr>
                </a:solidFill>
              </a:rPr>
              <a:t>for each of the required patient contacts and procedures</a:t>
            </a:r>
          </a:p>
          <a:p>
            <a:pPr marL="685794" lvl="1" indent="-457200">
              <a:buFont typeface="Wingdings" panose="05000000000000000000" pitchFamily="2" charset="2"/>
              <a:buChar char="q"/>
            </a:pPr>
            <a:r>
              <a:rPr lang="en-US" dirty="0">
                <a:solidFill>
                  <a:schemeClr val="bg1">
                    <a:lumMod val="65000"/>
                  </a:schemeClr>
                </a:solidFill>
              </a:rPr>
              <a:t>Ensure</a:t>
            </a:r>
            <a:r>
              <a:rPr lang="en-US" dirty="0"/>
              <a:t> </a:t>
            </a:r>
            <a:r>
              <a:rPr lang="en-US" dirty="0">
                <a:solidFill>
                  <a:schemeClr val="tx2"/>
                </a:solidFill>
              </a:rPr>
              <a:t>educational interaction of physicians </a:t>
            </a:r>
            <a:r>
              <a:rPr lang="en-US" dirty="0">
                <a:solidFill>
                  <a:schemeClr val="bg1">
                    <a:lumMod val="65000"/>
                  </a:schemeClr>
                </a:solidFill>
              </a:rPr>
              <a:t>with students</a:t>
            </a:r>
          </a:p>
        </p:txBody>
      </p:sp>
    </p:spTree>
    <p:extLst>
      <p:ext uri="{BB962C8B-B14F-4D97-AF65-F5344CB8AC3E}">
        <p14:creationId xmlns:p14="http://schemas.microsoft.com/office/powerpoint/2010/main" val="3567060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F363EA-EB10-4918-8EAF-A1BE7F7598DD}"/>
              </a:ext>
            </a:extLst>
          </p:cNvPr>
          <p:cNvSpPr>
            <a:spLocks noGrp="1"/>
          </p:cNvSpPr>
          <p:nvPr>
            <p:ph type="title"/>
          </p:nvPr>
        </p:nvSpPr>
        <p:spPr>
          <a:xfrm>
            <a:off x="609600" y="470160"/>
            <a:ext cx="10972800" cy="936175"/>
          </a:xfrm>
        </p:spPr>
        <p:txBody>
          <a:bodyPr anchor="ctr">
            <a:noAutofit/>
          </a:bodyPr>
          <a:lstStyle/>
          <a:p>
            <a:pPr algn="ctr">
              <a:lnSpc>
                <a:spcPct val="90000"/>
              </a:lnSpc>
            </a:pPr>
            <a:r>
              <a:rPr lang="en-US" sz="4000" dirty="0">
                <a:solidFill>
                  <a:schemeClr val="accent1">
                    <a:lumMod val="50000"/>
                  </a:schemeClr>
                </a:solidFill>
                <a:latin typeface="Arial Rounded MT Bold" panose="020F0704030504030204" pitchFamily="34" charset="0"/>
              </a:rPr>
              <a:t>Citations by Frequency</a:t>
            </a:r>
            <a:br>
              <a:rPr lang="en-US" dirty="0">
                <a:latin typeface="Arial Rounded MT Bold" panose="020F0704030504030204" pitchFamily="34" charset="0"/>
              </a:rPr>
            </a:br>
            <a:r>
              <a:rPr lang="en-US" b="1" dirty="0">
                <a:solidFill>
                  <a:schemeClr val="accent1">
                    <a:lumMod val="50000"/>
                  </a:schemeClr>
                </a:solidFill>
              </a:rPr>
              <a:t>#2 </a:t>
            </a:r>
            <a:r>
              <a:rPr lang="en-US" dirty="0">
                <a:solidFill>
                  <a:schemeClr val="accent1">
                    <a:lumMod val="50000"/>
                  </a:schemeClr>
                </a:solidFill>
              </a:rPr>
              <a:t>Program Director</a:t>
            </a:r>
          </a:p>
        </p:txBody>
      </p:sp>
      <p:sp>
        <p:nvSpPr>
          <p:cNvPr id="2" name="Content Placeholder 1">
            <a:extLst>
              <a:ext uri="{FF2B5EF4-FFF2-40B4-BE49-F238E27FC236}">
                <a16:creationId xmlns:a16="http://schemas.microsoft.com/office/drawing/2014/main" id="{CD0FDC8E-496C-4DF7-BC2C-4B2A153DDD6C}"/>
              </a:ext>
            </a:extLst>
          </p:cNvPr>
          <p:cNvSpPr>
            <a:spLocks noGrp="1"/>
          </p:cNvSpPr>
          <p:nvPr>
            <p:ph sz="quarter" idx="14"/>
          </p:nvPr>
        </p:nvSpPr>
        <p:spPr>
          <a:xfrm>
            <a:off x="687265" y="1147700"/>
            <a:ext cx="5408735" cy="4938140"/>
          </a:xfrm>
        </p:spPr>
        <p:txBody>
          <a:bodyPr>
            <a:normAutofit/>
          </a:bodyPr>
          <a:lstStyle/>
          <a:p>
            <a:pPr marL="1431925" indent="-1431925"/>
            <a:endParaRPr lang="en-US" dirty="0"/>
          </a:p>
          <a:p>
            <a:pPr marL="1431925" indent="-1431925"/>
            <a:r>
              <a:rPr lang="en-US" dirty="0"/>
              <a:t>III.B.1.a. Program Director Responsibilities</a:t>
            </a:r>
          </a:p>
          <a:p>
            <a:pPr marL="11113" lvl="1"/>
            <a:r>
              <a:rPr lang="en-US" b="1" dirty="0"/>
              <a:t>The Program Director must be responsible for all aspects of the programs, including, but not limited to:</a:t>
            </a:r>
          </a:p>
          <a:p>
            <a:pPr marL="11113" lvl="1"/>
            <a:endParaRPr lang="en-US" b="1" dirty="0"/>
          </a:p>
          <a:p>
            <a:pPr marL="11113" lvl="1"/>
            <a:r>
              <a:rPr lang="en-US" b="1" dirty="0"/>
              <a:t>Note: total of </a:t>
            </a:r>
            <a:r>
              <a:rPr lang="en-US" b="1" dirty="0">
                <a:solidFill>
                  <a:schemeClr val="tx2"/>
                </a:solidFill>
              </a:rPr>
              <a:t>28</a:t>
            </a:r>
            <a:r>
              <a:rPr lang="en-US" b="1" dirty="0"/>
              <a:t> citations </a:t>
            </a:r>
          </a:p>
          <a:p>
            <a:pPr marL="11113" lvl="1"/>
            <a:endParaRPr lang="en-US" b="1" dirty="0"/>
          </a:p>
          <a:p>
            <a:pPr lvl="1"/>
            <a:endParaRPr lang="en-US" b="1" dirty="0"/>
          </a:p>
        </p:txBody>
      </p:sp>
      <p:sp>
        <p:nvSpPr>
          <p:cNvPr id="4" name="Content Placeholder 3">
            <a:extLst>
              <a:ext uri="{FF2B5EF4-FFF2-40B4-BE49-F238E27FC236}">
                <a16:creationId xmlns:a16="http://schemas.microsoft.com/office/drawing/2014/main" id="{502DC100-0606-6F4B-B4B8-39B34A5796D5}"/>
              </a:ext>
            </a:extLst>
          </p:cNvPr>
          <p:cNvSpPr>
            <a:spLocks noGrp="1"/>
          </p:cNvSpPr>
          <p:nvPr>
            <p:ph sz="quarter" idx="15"/>
          </p:nvPr>
        </p:nvSpPr>
        <p:spPr>
          <a:xfrm>
            <a:off x="6173665" y="1147700"/>
            <a:ext cx="5408737" cy="4387338"/>
          </a:xfrm>
        </p:spPr>
        <p:txBody>
          <a:bodyPr/>
          <a:lstStyle/>
          <a:p>
            <a:endParaRPr lang="en-US" b="1" dirty="0"/>
          </a:p>
          <a:p>
            <a:endParaRPr lang="en-US" b="1" dirty="0"/>
          </a:p>
          <a:p>
            <a:endParaRPr lang="en-US" b="1" dirty="0"/>
          </a:p>
          <a:p>
            <a:endParaRPr lang="en-US" b="1" dirty="0"/>
          </a:p>
          <a:p>
            <a:endParaRPr lang="en-US" b="1" dirty="0"/>
          </a:p>
          <a:p>
            <a:endParaRPr lang="en-US" b="1" dirty="0"/>
          </a:p>
        </p:txBody>
      </p:sp>
      <p:pic>
        <p:nvPicPr>
          <p:cNvPr id="5" name="Picture 4" descr="A picture containing knife&#10;&#10;Description automatically generated">
            <a:extLst>
              <a:ext uri="{FF2B5EF4-FFF2-40B4-BE49-F238E27FC236}">
                <a16:creationId xmlns:a16="http://schemas.microsoft.com/office/drawing/2014/main" id="{AD296FCF-6046-4F8A-88A0-8F468414D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3666" y="2398984"/>
            <a:ext cx="5408735" cy="2704368"/>
          </a:xfrm>
          <a:prstGeom prst="rect">
            <a:avLst/>
          </a:prstGeom>
          <a:noFill/>
        </p:spPr>
      </p:pic>
    </p:spTree>
    <p:extLst>
      <p:ext uri="{BB962C8B-B14F-4D97-AF65-F5344CB8AC3E}">
        <p14:creationId xmlns:p14="http://schemas.microsoft.com/office/powerpoint/2010/main" val="2545906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9EF753-5261-4EC0-9EBB-78B060396EBB}"/>
              </a:ext>
            </a:extLst>
          </p:cNvPr>
          <p:cNvSpPr>
            <a:spLocks noGrp="1"/>
          </p:cNvSpPr>
          <p:nvPr>
            <p:ph type="title"/>
          </p:nvPr>
        </p:nvSpPr>
        <p:spPr>
          <a:xfrm>
            <a:off x="609600" y="429521"/>
            <a:ext cx="10972800" cy="844802"/>
          </a:xfrm>
        </p:spPr>
        <p:txBody>
          <a:bodyPr>
            <a:normAutofit/>
          </a:bodyPr>
          <a:lstStyle/>
          <a:p>
            <a:pPr algn="ctr"/>
            <a:r>
              <a:rPr lang="en-US" sz="4000" dirty="0">
                <a:solidFill>
                  <a:schemeClr val="accent1">
                    <a:lumMod val="50000"/>
                  </a:schemeClr>
                </a:solidFill>
              </a:rPr>
              <a:t>#</a:t>
            </a:r>
            <a:r>
              <a:rPr lang="en-US" sz="4000" b="1" dirty="0">
                <a:solidFill>
                  <a:schemeClr val="accent1">
                    <a:lumMod val="50000"/>
                  </a:schemeClr>
                </a:solidFill>
              </a:rPr>
              <a:t>2</a:t>
            </a:r>
            <a:r>
              <a:rPr lang="en-US" sz="4000" dirty="0">
                <a:solidFill>
                  <a:schemeClr val="accent1">
                    <a:lumMod val="50000"/>
                  </a:schemeClr>
                </a:solidFill>
              </a:rPr>
              <a:t> Program Director</a:t>
            </a:r>
          </a:p>
        </p:txBody>
      </p:sp>
      <p:sp>
        <p:nvSpPr>
          <p:cNvPr id="2" name="Content Placeholder 1">
            <a:extLst>
              <a:ext uri="{FF2B5EF4-FFF2-40B4-BE49-F238E27FC236}">
                <a16:creationId xmlns:a16="http://schemas.microsoft.com/office/drawing/2014/main" id="{D6F39830-EBD7-4819-9FA3-0A2EA6416A27}"/>
              </a:ext>
            </a:extLst>
          </p:cNvPr>
          <p:cNvSpPr>
            <a:spLocks noGrp="1"/>
          </p:cNvSpPr>
          <p:nvPr>
            <p:ph sz="quarter" idx="14"/>
          </p:nvPr>
        </p:nvSpPr>
        <p:spPr/>
        <p:txBody>
          <a:bodyPr/>
          <a:lstStyle/>
          <a:p>
            <a:endParaRPr lang="en-US" dirty="0"/>
          </a:p>
          <a:p>
            <a:r>
              <a:rPr lang="en-US" dirty="0">
                <a:solidFill>
                  <a:schemeClr val="tx2"/>
                </a:solidFill>
              </a:rPr>
              <a:t>Orientation/training </a:t>
            </a:r>
            <a:r>
              <a:rPr lang="en-US" dirty="0">
                <a:solidFill>
                  <a:schemeClr val="bg1">
                    <a:lumMod val="65000"/>
                  </a:schemeClr>
                </a:solidFill>
              </a:rPr>
              <a:t>and supervision of clinical and field internship</a:t>
            </a:r>
            <a:r>
              <a:rPr lang="en-US" dirty="0"/>
              <a:t> </a:t>
            </a:r>
            <a:r>
              <a:rPr lang="en-US" dirty="0">
                <a:solidFill>
                  <a:schemeClr val="tx2"/>
                </a:solidFill>
              </a:rPr>
              <a:t>preceptors</a:t>
            </a:r>
          </a:p>
          <a:p>
            <a:r>
              <a:rPr lang="en-US" dirty="0"/>
              <a:t>Total = </a:t>
            </a:r>
            <a:r>
              <a:rPr lang="en-US" dirty="0">
                <a:solidFill>
                  <a:schemeClr val="tx2"/>
                </a:solidFill>
              </a:rPr>
              <a:t>16</a:t>
            </a:r>
          </a:p>
          <a:p>
            <a:pPr marL="227013" lvl="1">
              <a:spcAft>
                <a:spcPts val="0"/>
              </a:spcAft>
            </a:pPr>
            <a:r>
              <a:rPr lang="en-US" dirty="0"/>
              <a:t>Initial = 4</a:t>
            </a:r>
          </a:p>
          <a:p>
            <a:pPr marL="227013" lvl="1">
              <a:spcAft>
                <a:spcPts val="0"/>
              </a:spcAft>
            </a:pPr>
            <a:r>
              <a:rPr lang="en-US" dirty="0"/>
              <a:t>Continuing = 11</a:t>
            </a:r>
          </a:p>
          <a:p>
            <a:pPr marL="227013" lvl="1">
              <a:spcAft>
                <a:spcPts val="0"/>
              </a:spcAft>
            </a:pPr>
            <a:r>
              <a:rPr lang="en-US" dirty="0"/>
              <a:t>Probation = 1</a:t>
            </a:r>
          </a:p>
        </p:txBody>
      </p:sp>
      <p:graphicFrame>
        <p:nvGraphicFramePr>
          <p:cNvPr id="4" name="Chart 3">
            <a:extLst>
              <a:ext uri="{FF2B5EF4-FFF2-40B4-BE49-F238E27FC236}">
                <a16:creationId xmlns:a16="http://schemas.microsoft.com/office/drawing/2014/main" id="{1F2E8258-7BD9-B748-8A75-C79800CA8125}"/>
              </a:ext>
            </a:extLst>
          </p:cNvPr>
          <p:cNvGraphicFramePr/>
          <p:nvPr>
            <p:extLst>
              <p:ext uri="{D42A27DB-BD31-4B8C-83A1-F6EECF244321}">
                <p14:modId xmlns:p14="http://schemas.microsoft.com/office/powerpoint/2010/main" val="840991233"/>
              </p:ext>
            </p:extLst>
          </p:nvPr>
        </p:nvGraphicFramePr>
        <p:xfrm>
          <a:off x="5774944" y="2341372"/>
          <a:ext cx="6417056" cy="44107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77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9E54-5BBA-3D46-971E-53C1556F7E85}"/>
              </a:ext>
            </a:extLst>
          </p:cNvPr>
          <p:cNvSpPr>
            <a:spLocks noGrp="1"/>
          </p:cNvSpPr>
          <p:nvPr>
            <p:ph type="title"/>
          </p:nvPr>
        </p:nvSpPr>
        <p:spPr/>
        <p:txBody>
          <a:bodyPr/>
          <a:lstStyle/>
          <a:p>
            <a:r>
              <a:rPr lang="en-US" sz="2800" dirty="0">
                <a:solidFill>
                  <a:srgbClr val="0070C0"/>
                </a:solidFill>
                <a:latin typeface="Cambria" panose="02040503050406030204" pitchFamily="18" charset="0"/>
              </a:rPr>
              <a:t>Ways to Participate</a:t>
            </a:r>
          </a:p>
        </p:txBody>
      </p:sp>
      <p:sp>
        <p:nvSpPr>
          <p:cNvPr id="3" name="Content Placeholder 2">
            <a:extLst>
              <a:ext uri="{FF2B5EF4-FFF2-40B4-BE49-F238E27FC236}">
                <a16:creationId xmlns:a16="http://schemas.microsoft.com/office/drawing/2014/main" id="{D1B290CE-6593-1442-9D5B-A7A2BEDA5C48}"/>
              </a:ext>
            </a:extLst>
          </p:cNvPr>
          <p:cNvSpPr>
            <a:spLocks noGrp="1"/>
          </p:cNvSpPr>
          <p:nvPr>
            <p:ph sz="quarter" idx="14"/>
          </p:nvPr>
        </p:nvSpPr>
        <p:spPr>
          <a:xfrm>
            <a:off x="662788" y="1018235"/>
            <a:ext cx="10919613" cy="2555075"/>
          </a:xfrm>
        </p:spPr>
        <p:txBody>
          <a:bodyPr/>
          <a:lstStyle/>
          <a:p>
            <a:r>
              <a:rPr lang="en-US" sz="2000" b="1" dirty="0">
                <a:solidFill>
                  <a:srgbClr val="0070C0"/>
                </a:solidFill>
                <a:latin typeface="Cambria" panose="02040503050406030204" pitchFamily="18" charset="0"/>
              </a:rPr>
              <a:t>Have a question? </a:t>
            </a:r>
            <a:r>
              <a:rPr lang="en-US" sz="2000" dirty="0">
                <a:solidFill>
                  <a:schemeClr val="tx1"/>
                </a:solidFill>
                <a:latin typeface="Cambria" panose="02040503050406030204" pitchFamily="18" charset="0"/>
              </a:rPr>
              <a:t>Type it in the </a:t>
            </a:r>
            <a:r>
              <a:rPr lang="en-US" sz="2000" b="1" dirty="0">
                <a:solidFill>
                  <a:schemeClr val="tx1"/>
                </a:solidFill>
                <a:latin typeface="Cambria" panose="02040503050406030204" pitchFamily="18" charset="0"/>
              </a:rPr>
              <a:t>Question &amp; Answer </a:t>
            </a:r>
            <a:r>
              <a:rPr lang="en-US" sz="2000" dirty="0">
                <a:solidFill>
                  <a:schemeClr val="tx1"/>
                </a:solidFill>
                <a:latin typeface="Cambria" panose="02040503050406030204" pitchFamily="18" charset="0"/>
              </a:rPr>
              <a:t>window: </a:t>
            </a:r>
          </a:p>
          <a:p>
            <a:pPr marL="257168" indent="-257168">
              <a:buAutoNum type="arabicPeriod"/>
            </a:pPr>
            <a:r>
              <a:rPr lang="en-US" sz="2000" dirty="0">
                <a:solidFill>
                  <a:schemeClr val="tx1"/>
                </a:solidFill>
                <a:latin typeface="Cambria" panose="02040503050406030204" pitchFamily="18" charset="0"/>
              </a:rPr>
              <a:t>Open the Q&amp;A window.</a:t>
            </a:r>
          </a:p>
          <a:p>
            <a:pPr marL="257168" indent="-257168">
              <a:buAutoNum type="arabicPeriod"/>
            </a:pPr>
            <a:r>
              <a:rPr lang="en-US" sz="2000" dirty="0">
                <a:solidFill>
                  <a:schemeClr val="tx1"/>
                </a:solidFill>
                <a:latin typeface="Cambria" panose="02040503050406030204" pitchFamily="18" charset="0"/>
              </a:rPr>
              <a:t>Type your question into the Q&amp;A box. Click </a:t>
            </a:r>
            <a:r>
              <a:rPr lang="en-US" sz="2000" b="1" dirty="0">
                <a:solidFill>
                  <a:schemeClr val="tx1"/>
                </a:solidFill>
                <a:latin typeface="Cambria" panose="02040503050406030204" pitchFamily="18" charset="0"/>
              </a:rPr>
              <a:t>Send</a:t>
            </a:r>
            <a:r>
              <a:rPr lang="en-US" sz="2000" dirty="0">
                <a:solidFill>
                  <a:schemeClr val="tx1"/>
                </a:solidFill>
                <a:latin typeface="Cambria" panose="02040503050406030204" pitchFamily="18" charset="0"/>
              </a:rPr>
              <a:t>.</a:t>
            </a:r>
          </a:p>
          <a:p>
            <a:pPr marL="257168" indent="-257168">
              <a:buAutoNum type="arabicPeriod"/>
            </a:pPr>
            <a:r>
              <a:rPr lang="en-US" sz="2000" dirty="0">
                <a:solidFill>
                  <a:schemeClr val="tx1"/>
                </a:solidFill>
                <a:latin typeface="Cambria" panose="02040503050406030204" pitchFamily="18" charset="0"/>
              </a:rPr>
              <a:t>The host will reply back either via text in the Q&amp;A window or will answer your question live.</a:t>
            </a:r>
          </a:p>
        </p:txBody>
      </p:sp>
      <p:pic>
        <p:nvPicPr>
          <p:cNvPr id="8" name="Picture 7">
            <a:extLst>
              <a:ext uri="{FF2B5EF4-FFF2-40B4-BE49-F238E27FC236}">
                <a16:creationId xmlns:a16="http://schemas.microsoft.com/office/drawing/2014/main" id="{AC60E884-902C-5349-B815-542361E61995}"/>
              </a:ext>
            </a:extLst>
          </p:cNvPr>
          <p:cNvPicPr>
            <a:picLocks noChangeAspect="1"/>
          </p:cNvPicPr>
          <p:nvPr/>
        </p:nvPicPr>
        <p:blipFill>
          <a:blip r:embed="rId3"/>
          <a:stretch>
            <a:fillRect/>
          </a:stretch>
        </p:blipFill>
        <p:spPr>
          <a:xfrm>
            <a:off x="2557171" y="3504939"/>
            <a:ext cx="7130845" cy="355251"/>
          </a:xfrm>
          <a:prstGeom prst="rect">
            <a:avLst/>
          </a:prstGeom>
        </p:spPr>
      </p:pic>
      <p:sp>
        <p:nvSpPr>
          <p:cNvPr id="9" name="Content Placeholder 2">
            <a:extLst>
              <a:ext uri="{FF2B5EF4-FFF2-40B4-BE49-F238E27FC236}">
                <a16:creationId xmlns:a16="http://schemas.microsoft.com/office/drawing/2014/main" id="{B8AD201F-6D2D-6346-B35C-047B251DE82B}"/>
              </a:ext>
            </a:extLst>
          </p:cNvPr>
          <p:cNvSpPr txBox="1">
            <a:spLocks/>
          </p:cNvSpPr>
          <p:nvPr/>
        </p:nvSpPr>
        <p:spPr>
          <a:xfrm>
            <a:off x="662788" y="4248321"/>
            <a:ext cx="10919613" cy="416236"/>
          </a:xfrm>
          <a:prstGeom prst="rect">
            <a:avLst/>
          </a:prstGeom>
        </p:spPr>
        <p:txBody>
          <a:bodyPr vert="horz"/>
          <a:lstStyle>
            <a:lvl1pPr algn="l" rtl="0" eaLnBrk="1" fontAlgn="base" hangingPunct="1">
              <a:spcBef>
                <a:spcPts val="2000"/>
              </a:spcBef>
              <a:spcAft>
                <a:spcPts val="600"/>
              </a:spcAft>
              <a:buClr>
                <a:schemeClr val="accent1"/>
              </a:buClr>
              <a:buSzPct val="75000"/>
              <a:defRPr sz="1800" b="0" i="0" kern="1200">
                <a:solidFill>
                  <a:schemeClr val="tx1"/>
                </a:solidFill>
                <a:latin typeface="Verdana"/>
                <a:ea typeface="ＭＳ Ｐゴシック" panose="020B0600070205080204" pitchFamily="34" charset="-128"/>
                <a:cs typeface="+mn-cs"/>
              </a:defRPr>
            </a:lvl1pPr>
            <a:lvl2pPr marL="228600" algn="l" rtl="0" eaLnBrk="1" fontAlgn="base" hangingPunct="1">
              <a:spcBef>
                <a:spcPts val="600"/>
              </a:spcBef>
              <a:spcAft>
                <a:spcPct val="0"/>
              </a:spcAft>
              <a:buClr>
                <a:srgbClr val="61AAF6"/>
              </a:buClr>
              <a:buSzPct val="75000"/>
              <a:defRPr kern="1200">
                <a:solidFill>
                  <a:schemeClr val="tx1"/>
                </a:solidFill>
                <a:latin typeface="Verdana"/>
                <a:ea typeface="ＭＳ Ｐゴシック" panose="020B0600070205080204" pitchFamily="34" charset="-128"/>
                <a:cs typeface="+mn-cs"/>
              </a:defRPr>
            </a:lvl2pPr>
            <a:lvl3pPr marL="457200" algn="l" rtl="0" eaLnBrk="1" fontAlgn="base" hangingPunct="1">
              <a:spcBef>
                <a:spcPts val="600"/>
              </a:spcBef>
              <a:spcAft>
                <a:spcPct val="0"/>
              </a:spcAft>
              <a:buClr>
                <a:schemeClr val="accent1"/>
              </a:buClr>
              <a:buSzPct val="75000"/>
              <a:defRPr kern="1200">
                <a:solidFill>
                  <a:schemeClr val="tx1"/>
                </a:solidFill>
                <a:latin typeface="Verdana"/>
                <a:ea typeface="ＭＳ Ｐゴシック" panose="020B0600070205080204" pitchFamily="34" charset="-128"/>
                <a:cs typeface="+mn-cs"/>
              </a:defRPr>
            </a:lvl3pPr>
            <a:lvl4pPr marL="685800" algn="l" rtl="0" eaLnBrk="1" fontAlgn="base" hangingPunct="1">
              <a:spcBef>
                <a:spcPts val="600"/>
              </a:spcBef>
              <a:spcAft>
                <a:spcPct val="0"/>
              </a:spcAft>
              <a:buClr>
                <a:srgbClr val="61AAF6"/>
              </a:buClr>
              <a:buSzPct val="75000"/>
              <a:defRPr kern="1200">
                <a:solidFill>
                  <a:schemeClr val="tx1"/>
                </a:solidFill>
                <a:latin typeface="Verdana"/>
                <a:ea typeface="ＭＳ Ｐゴシック" panose="020B0600070205080204" pitchFamily="34" charset="-128"/>
                <a:cs typeface="+mn-cs"/>
              </a:defRPr>
            </a:lvl4pPr>
            <a:lvl5pPr marL="914400" algn="l" rtl="0" eaLnBrk="1" fontAlgn="base" hangingPunct="1">
              <a:spcBef>
                <a:spcPts val="600"/>
              </a:spcBef>
              <a:spcAft>
                <a:spcPct val="0"/>
              </a:spcAft>
              <a:buClr>
                <a:schemeClr val="accent1"/>
              </a:buClr>
              <a:buSzPct val="75000"/>
              <a:defRPr kern="1200">
                <a:solidFill>
                  <a:schemeClr val="tx1"/>
                </a:solidFill>
                <a:latin typeface="Verdana"/>
                <a:ea typeface="ＭＳ Ｐゴシック" panose="020B0600070205080204" pitchFamily="34"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defTabSz="914377"/>
            <a:r>
              <a:rPr lang="en-US" sz="2000" b="1" dirty="0">
                <a:solidFill>
                  <a:srgbClr val="0070C0"/>
                </a:solidFill>
                <a:latin typeface="Cambria" panose="02040503050406030204" pitchFamily="18" charset="0"/>
              </a:rPr>
              <a:t>Have a Best Practice?</a:t>
            </a:r>
            <a:r>
              <a:rPr lang="en-US" sz="2000" dirty="0">
                <a:solidFill>
                  <a:srgbClr val="0070C0"/>
                </a:solidFill>
                <a:latin typeface="Cambria" panose="02040503050406030204" pitchFamily="18" charset="0"/>
              </a:rPr>
              <a:t> </a:t>
            </a:r>
            <a:r>
              <a:rPr lang="en-US" sz="2000" dirty="0">
                <a:latin typeface="Cambria" panose="02040503050406030204" pitchFamily="18" charset="0"/>
              </a:rPr>
              <a:t>Type it in the </a:t>
            </a:r>
            <a:r>
              <a:rPr lang="en-US" sz="2000" b="1" dirty="0">
                <a:latin typeface="Cambria" panose="02040503050406030204" pitchFamily="18" charset="0"/>
              </a:rPr>
              <a:t>Chat</a:t>
            </a:r>
            <a:r>
              <a:rPr lang="en-US" sz="2000" dirty="0">
                <a:latin typeface="Cambria" panose="02040503050406030204" pitchFamily="18" charset="0"/>
              </a:rPr>
              <a:t> window</a:t>
            </a:r>
          </a:p>
        </p:txBody>
      </p:sp>
      <p:sp>
        <p:nvSpPr>
          <p:cNvPr id="10" name="Content Placeholder 2">
            <a:extLst>
              <a:ext uri="{FF2B5EF4-FFF2-40B4-BE49-F238E27FC236}">
                <a16:creationId xmlns:a16="http://schemas.microsoft.com/office/drawing/2014/main" id="{8869A008-E784-2D40-B785-00313E418E6D}"/>
              </a:ext>
            </a:extLst>
          </p:cNvPr>
          <p:cNvSpPr txBox="1">
            <a:spLocks/>
          </p:cNvSpPr>
          <p:nvPr/>
        </p:nvSpPr>
        <p:spPr>
          <a:xfrm>
            <a:off x="662788" y="4664557"/>
            <a:ext cx="10919613" cy="1472459"/>
          </a:xfrm>
          <a:prstGeom prst="rect">
            <a:avLst/>
          </a:prstGeom>
        </p:spPr>
        <p:txBody>
          <a:bodyPr vert="horz" numCol="1"/>
          <a:lstStyle>
            <a:lvl1pPr algn="l" rtl="0" eaLnBrk="1" fontAlgn="base" hangingPunct="1">
              <a:spcBef>
                <a:spcPts val="2000"/>
              </a:spcBef>
              <a:spcAft>
                <a:spcPts val="600"/>
              </a:spcAft>
              <a:buClr>
                <a:schemeClr val="accent1"/>
              </a:buClr>
              <a:buSzPct val="75000"/>
              <a:defRPr sz="1800" b="0" i="0" kern="1200">
                <a:solidFill>
                  <a:schemeClr val="tx1"/>
                </a:solidFill>
                <a:latin typeface="Verdana"/>
                <a:ea typeface="ＭＳ Ｐゴシック" panose="020B0600070205080204" pitchFamily="34" charset="-128"/>
                <a:cs typeface="+mn-cs"/>
              </a:defRPr>
            </a:lvl1pPr>
            <a:lvl2pPr marL="228600" algn="l" rtl="0" eaLnBrk="1" fontAlgn="base" hangingPunct="1">
              <a:spcBef>
                <a:spcPts val="600"/>
              </a:spcBef>
              <a:spcAft>
                <a:spcPct val="0"/>
              </a:spcAft>
              <a:buClr>
                <a:srgbClr val="61AAF6"/>
              </a:buClr>
              <a:buSzPct val="75000"/>
              <a:defRPr kern="1200">
                <a:solidFill>
                  <a:schemeClr val="tx1"/>
                </a:solidFill>
                <a:latin typeface="Verdana"/>
                <a:ea typeface="ＭＳ Ｐゴシック" panose="020B0600070205080204" pitchFamily="34" charset="-128"/>
                <a:cs typeface="+mn-cs"/>
              </a:defRPr>
            </a:lvl2pPr>
            <a:lvl3pPr marL="457200" algn="l" rtl="0" eaLnBrk="1" fontAlgn="base" hangingPunct="1">
              <a:spcBef>
                <a:spcPts val="600"/>
              </a:spcBef>
              <a:spcAft>
                <a:spcPct val="0"/>
              </a:spcAft>
              <a:buClr>
                <a:schemeClr val="accent1"/>
              </a:buClr>
              <a:buSzPct val="75000"/>
              <a:defRPr kern="1200">
                <a:solidFill>
                  <a:schemeClr val="tx1"/>
                </a:solidFill>
                <a:latin typeface="Verdana"/>
                <a:ea typeface="ＭＳ Ｐゴシック" panose="020B0600070205080204" pitchFamily="34" charset="-128"/>
                <a:cs typeface="+mn-cs"/>
              </a:defRPr>
            </a:lvl3pPr>
            <a:lvl4pPr marL="685800" algn="l" rtl="0" eaLnBrk="1" fontAlgn="base" hangingPunct="1">
              <a:spcBef>
                <a:spcPts val="600"/>
              </a:spcBef>
              <a:spcAft>
                <a:spcPct val="0"/>
              </a:spcAft>
              <a:buClr>
                <a:srgbClr val="61AAF6"/>
              </a:buClr>
              <a:buSzPct val="75000"/>
              <a:defRPr kern="1200">
                <a:solidFill>
                  <a:schemeClr val="tx1"/>
                </a:solidFill>
                <a:latin typeface="Verdana"/>
                <a:ea typeface="ＭＳ Ｐゴシック" panose="020B0600070205080204" pitchFamily="34" charset="-128"/>
                <a:cs typeface="+mn-cs"/>
              </a:defRPr>
            </a:lvl4pPr>
            <a:lvl5pPr marL="914400" algn="l" rtl="0" eaLnBrk="1" fontAlgn="base" hangingPunct="1">
              <a:spcBef>
                <a:spcPts val="600"/>
              </a:spcBef>
              <a:spcAft>
                <a:spcPct val="0"/>
              </a:spcAft>
              <a:buClr>
                <a:schemeClr val="accent1"/>
              </a:buClr>
              <a:buSzPct val="75000"/>
              <a:defRPr kern="1200">
                <a:solidFill>
                  <a:schemeClr val="tx1"/>
                </a:solidFill>
                <a:latin typeface="Verdana"/>
                <a:ea typeface="ＭＳ Ｐゴシック" panose="020B0600070205080204" pitchFamily="34"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342891" indent="-342891" defTabSz="914377">
              <a:buFontTx/>
              <a:buAutoNum type="arabicPeriod"/>
            </a:pPr>
            <a:r>
              <a:rPr lang="en-US" sz="2000" dirty="0">
                <a:latin typeface="Cambria" panose="02040503050406030204" pitchFamily="18" charset="0"/>
              </a:rPr>
              <a:t>Open the </a:t>
            </a:r>
            <a:r>
              <a:rPr lang="en-US" sz="2000" b="1" dirty="0">
                <a:latin typeface="Cambria" panose="02040503050406030204" pitchFamily="18" charset="0"/>
              </a:rPr>
              <a:t>Chat</a:t>
            </a:r>
            <a:r>
              <a:rPr lang="en-US" sz="2000" dirty="0">
                <a:latin typeface="Cambria" panose="02040503050406030204" pitchFamily="18" charset="0"/>
              </a:rPr>
              <a:t> window.</a:t>
            </a:r>
          </a:p>
          <a:p>
            <a:pPr marL="341313" indent="-341313" defTabSz="914377">
              <a:buFontTx/>
              <a:buAutoNum type="arabicPeriod"/>
            </a:pPr>
            <a:r>
              <a:rPr lang="en-US" sz="2000" dirty="0">
                <a:latin typeface="Cambria" panose="02040503050406030204" pitchFamily="18" charset="0"/>
              </a:rPr>
              <a:t>Type your best practice. Tap Enter on keyboard.</a:t>
            </a:r>
          </a:p>
        </p:txBody>
      </p:sp>
    </p:spTree>
    <p:extLst>
      <p:ext uri="{BB962C8B-B14F-4D97-AF65-F5344CB8AC3E}">
        <p14:creationId xmlns:p14="http://schemas.microsoft.com/office/powerpoint/2010/main" val="550989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380ABE-F151-40B2-986E-D290EF6289BF}"/>
              </a:ext>
            </a:extLst>
          </p:cNvPr>
          <p:cNvSpPr>
            <a:spLocks noGrp="1"/>
          </p:cNvSpPr>
          <p:nvPr>
            <p:ph type="title"/>
          </p:nvPr>
        </p:nvSpPr>
        <p:spPr>
          <a:xfrm>
            <a:off x="609600" y="429521"/>
            <a:ext cx="10972800" cy="805892"/>
          </a:xfrm>
        </p:spPr>
        <p:txBody>
          <a:bodyPr>
            <a:normAutofit/>
          </a:bodyPr>
          <a:lstStyle/>
          <a:p>
            <a:pPr algn="ctr"/>
            <a:r>
              <a:rPr lang="en-US" sz="4000" b="1" dirty="0">
                <a:solidFill>
                  <a:schemeClr val="accent1">
                    <a:lumMod val="50000"/>
                  </a:schemeClr>
                </a:solidFill>
              </a:rPr>
              <a:t>#2 </a:t>
            </a:r>
            <a:r>
              <a:rPr lang="en-US" sz="4000" dirty="0">
                <a:solidFill>
                  <a:schemeClr val="accent1">
                    <a:lumMod val="50000"/>
                  </a:schemeClr>
                </a:solidFill>
              </a:rPr>
              <a:t>Program Director</a:t>
            </a:r>
          </a:p>
        </p:txBody>
      </p:sp>
      <p:sp>
        <p:nvSpPr>
          <p:cNvPr id="2" name="Content Placeholder 1">
            <a:extLst>
              <a:ext uri="{FF2B5EF4-FFF2-40B4-BE49-F238E27FC236}">
                <a16:creationId xmlns:a16="http://schemas.microsoft.com/office/drawing/2014/main" id="{C7160ACC-B2EA-4B00-899D-21487EA6B4BD}"/>
              </a:ext>
            </a:extLst>
          </p:cNvPr>
          <p:cNvSpPr>
            <a:spLocks noGrp="1"/>
          </p:cNvSpPr>
          <p:nvPr>
            <p:ph sz="quarter" idx="14"/>
          </p:nvPr>
        </p:nvSpPr>
        <p:spPr/>
        <p:txBody>
          <a:bodyPr>
            <a:normAutofit/>
          </a:bodyPr>
          <a:lstStyle/>
          <a:p>
            <a:endParaRPr lang="en-US" dirty="0"/>
          </a:p>
          <a:p>
            <a:r>
              <a:rPr lang="en-US" dirty="0"/>
              <a:t>Other </a:t>
            </a:r>
          </a:p>
          <a:p>
            <a:pPr marL="685794" lvl="1" indent="-457200">
              <a:buFont typeface="Arial" panose="020B0604020202020204" pitchFamily="34" charset="0"/>
              <a:buChar char="•"/>
            </a:pPr>
            <a:r>
              <a:rPr lang="en-US" dirty="0">
                <a:solidFill>
                  <a:schemeClr val="tx2"/>
                </a:solidFill>
              </a:rPr>
              <a:t>Administration</a:t>
            </a:r>
            <a:r>
              <a:rPr lang="en-US" dirty="0"/>
              <a:t>, </a:t>
            </a:r>
            <a:r>
              <a:rPr lang="en-US" dirty="0">
                <a:solidFill>
                  <a:schemeClr val="bg1">
                    <a:lumMod val="65000"/>
                  </a:schemeClr>
                </a:solidFill>
              </a:rPr>
              <a:t>organization, and supervision of the educational program</a:t>
            </a:r>
          </a:p>
          <a:p>
            <a:pPr marL="685794" lvl="1" indent="-457200">
              <a:buFont typeface="Arial" panose="020B0604020202020204" pitchFamily="34" charset="0"/>
              <a:buChar char="•"/>
            </a:pPr>
            <a:r>
              <a:rPr lang="en-US" dirty="0">
                <a:solidFill>
                  <a:schemeClr val="tx2"/>
                </a:solidFill>
              </a:rPr>
              <a:t>Continuous quality review </a:t>
            </a:r>
            <a:r>
              <a:rPr lang="en-US" dirty="0">
                <a:solidFill>
                  <a:schemeClr val="bg1">
                    <a:lumMod val="65000"/>
                  </a:schemeClr>
                </a:solidFill>
              </a:rPr>
              <a:t>and improvement of the educational program</a:t>
            </a:r>
          </a:p>
          <a:p>
            <a:pPr marL="685794" lvl="1" indent="-457200">
              <a:buFont typeface="Arial" panose="020B0604020202020204" pitchFamily="34" charset="0"/>
              <a:buChar char="•"/>
            </a:pPr>
            <a:r>
              <a:rPr lang="en-US" dirty="0">
                <a:solidFill>
                  <a:schemeClr val="tx2"/>
                </a:solidFill>
              </a:rPr>
              <a:t>Long range planning </a:t>
            </a:r>
            <a:r>
              <a:rPr lang="en-US" dirty="0">
                <a:solidFill>
                  <a:schemeClr val="bg1">
                    <a:lumMod val="65000"/>
                  </a:schemeClr>
                </a:solidFill>
              </a:rPr>
              <a:t>and ongoing development of the program</a:t>
            </a:r>
          </a:p>
        </p:txBody>
      </p:sp>
    </p:spTree>
    <p:extLst>
      <p:ext uri="{BB962C8B-B14F-4D97-AF65-F5344CB8AC3E}">
        <p14:creationId xmlns:p14="http://schemas.microsoft.com/office/powerpoint/2010/main" val="2394800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AA88F2-9BF3-4530-A357-8EEDFE33A212}"/>
              </a:ext>
            </a:extLst>
          </p:cNvPr>
          <p:cNvSpPr>
            <a:spLocks noGrp="1"/>
          </p:cNvSpPr>
          <p:nvPr>
            <p:ph type="title"/>
          </p:nvPr>
        </p:nvSpPr>
        <p:spPr>
          <a:xfrm>
            <a:off x="609600" y="429521"/>
            <a:ext cx="10972800" cy="864258"/>
          </a:xfrm>
        </p:spPr>
        <p:txBody>
          <a:bodyPr>
            <a:normAutofit/>
          </a:bodyPr>
          <a:lstStyle/>
          <a:p>
            <a:pPr algn="ctr"/>
            <a:r>
              <a:rPr lang="en-US" sz="4000" b="1" dirty="0">
                <a:solidFill>
                  <a:schemeClr val="accent1">
                    <a:lumMod val="50000"/>
                  </a:schemeClr>
                </a:solidFill>
              </a:rPr>
              <a:t>#2 </a:t>
            </a:r>
            <a:r>
              <a:rPr lang="en-US" sz="4000" dirty="0">
                <a:solidFill>
                  <a:schemeClr val="accent1">
                    <a:lumMod val="50000"/>
                  </a:schemeClr>
                </a:solidFill>
              </a:rPr>
              <a:t>Program Director</a:t>
            </a:r>
          </a:p>
        </p:txBody>
      </p:sp>
      <p:sp>
        <p:nvSpPr>
          <p:cNvPr id="2" name="Content Placeholder 1">
            <a:extLst>
              <a:ext uri="{FF2B5EF4-FFF2-40B4-BE49-F238E27FC236}">
                <a16:creationId xmlns:a16="http://schemas.microsoft.com/office/drawing/2014/main" id="{2315B2BF-C59A-4A10-939C-2406DDE485B3}"/>
              </a:ext>
            </a:extLst>
          </p:cNvPr>
          <p:cNvSpPr>
            <a:spLocks noGrp="1"/>
          </p:cNvSpPr>
          <p:nvPr>
            <p:ph sz="quarter" idx="14"/>
          </p:nvPr>
        </p:nvSpPr>
        <p:spPr/>
        <p:txBody>
          <a:bodyPr/>
          <a:lstStyle/>
          <a:p>
            <a:endParaRPr lang="en-US" dirty="0"/>
          </a:p>
          <a:p>
            <a:pPr marL="457200" indent="-457200">
              <a:buFont typeface="Wingdings" panose="05000000000000000000" pitchFamily="2" charset="2"/>
              <a:buChar char="q"/>
            </a:pPr>
            <a:r>
              <a:rPr lang="en-US" dirty="0">
                <a:solidFill>
                  <a:schemeClr val="bg1">
                    <a:lumMod val="65000"/>
                  </a:schemeClr>
                </a:solidFill>
              </a:rPr>
              <a:t>Cooperative involvement with the </a:t>
            </a:r>
            <a:r>
              <a:rPr lang="en-US" dirty="0">
                <a:solidFill>
                  <a:schemeClr val="tx2"/>
                </a:solidFill>
              </a:rPr>
              <a:t>Medical Director</a:t>
            </a:r>
          </a:p>
          <a:p>
            <a:pPr marL="457200" indent="-457200">
              <a:buFont typeface="Wingdings" panose="05000000000000000000" pitchFamily="2" charset="2"/>
              <a:buChar char="q"/>
            </a:pPr>
            <a:r>
              <a:rPr lang="en-US" dirty="0">
                <a:solidFill>
                  <a:schemeClr val="bg1">
                    <a:lumMod val="65000"/>
                  </a:schemeClr>
                </a:solidFill>
              </a:rPr>
              <a:t>Effectiveness and quality of </a:t>
            </a:r>
            <a:r>
              <a:rPr lang="en-US" dirty="0">
                <a:solidFill>
                  <a:schemeClr val="tx2"/>
                </a:solidFill>
              </a:rPr>
              <a:t>fulfillment of responsibilities delegated </a:t>
            </a:r>
            <a:r>
              <a:rPr lang="en-US" dirty="0">
                <a:solidFill>
                  <a:schemeClr val="bg1">
                    <a:lumMod val="65000"/>
                  </a:schemeClr>
                </a:solidFill>
              </a:rPr>
              <a:t>to another qualified individual </a:t>
            </a:r>
          </a:p>
        </p:txBody>
      </p:sp>
    </p:spTree>
    <p:extLst>
      <p:ext uri="{BB962C8B-B14F-4D97-AF65-F5344CB8AC3E}">
        <p14:creationId xmlns:p14="http://schemas.microsoft.com/office/powerpoint/2010/main" val="1232807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B2F23A-0C01-4242-98AC-C073E8756CC4}"/>
              </a:ext>
            </a:extLst>
          </p:cNvPr>
          <p:cNvSpPr>
            <a:spLocks noGrp="1"/>
          </p:cNvSpPr>
          <p:nvPr>
            <p:ph type="title"/>
          </p:nvPr>
        </p:nvSpPr>
        <p:spPr>
          <a:xfrm>
            <a:off x="609600" y="429521"/>
            <a:ext cx="10972800" cy="796164"/>
          </a:xfrm>
        </p:spPr>
        <p:txBody>
          <a:bodyPr>
            <a:noAutofit/>
          </a:bodyPr>
          <a:lstStyle/>
          <a:p>
            <a:pPr algn="ctr"/>
            <a:r>
              <a:rPr lang="en-US" sz="4000" dirty="0">
                <a:solidFill>
                  <a:schemeClr val="accent1">
                    <a:lumMod val="50000"/>
                  </a:schemeClr>
                </a:solidFill>
              </a:rPr>
              <a:t>Citations by Frequency</a:t>
            </a:r>
            <a:br>
              <a:rPr lang="en-US" dirty="0"/>
            </a:br>
            <a:r>
              <a:rPr lang="en-US" b="1" dirty="0">
                <a:solidFill>
                  <a:schemeClr val="accent1">
                    <a:lumMod val="50000"/>
                  </a:schemeClr>
                </a:solidFill>
              </a:rPr>
              <a:t>#3 </a:t>
            </a:r>
            <a:r>
              <a:rPr lang="en-US" dirty="0">
                <a:solidFill>
                  <a:schemeClr val="accent1">
                    <a:lumMod val="50000"/>
                  </a:schemeClr>
                </a:solidFill>
              </a:rPr>
              <a:t>Student Evaluation</a:t>
            </a:r>
          </a:p>
        </p:txBody>
      </p:sp>
      <p:sp>
        <p:nvSpPr>
          <p:cNvPr id="2" name="Content Placeholder 1">
            <a:extLst>
              <a:ext uri="{FF2B5EF4-FFF2-40B4-BE49-F238E27FC236}">
                <a16:creationId xmlns:a16="http://schemas.microsoft.com/office/drawing/2014/main" id="{65AA7DED-5E57-48B7-B72B-67C98E104969}"/>
              </a:ext>
            </a:extLst>
          </p:cNvPr>
          <p:cNvSpPr>
            <a:spLocks noGrp="1"/>
          </p:cNvSpPr>
          <p:nvPr>
            <p:ph sz="quarter" idx="14"/>
          </p:nvPr>
        </p:nvSpPr>
        <p:spPr>
          <a:xfrm>
            <a:off x="1264595" y="978493"/>
            <a:ext cx="10619362" cy="4901014"/>
          </a:xfrm>
        </p:spPr>
        <p:txBody>
          <a:bodyPr>
            <a:noAutofit/>
          </a:bodyPr>
          <a:lstStyle/>
          <a:p>
            <a:endParaRPr lang="en-US" dirty="0"/>
          </a:p>
          <a:p>
            <a:r>
              <a:rPr lang="en-US" dirty="0"/>
              <a:t>IV.A.1 Student Evaluation Frequency and Purpose</a:t>
            </a:r>
          </a:p>
          <a:p>
            <a:r>
              <a:rPr lang="en-US" b="1" dirty="0">
                <a:solidFill>
                  <a:schemeClr val="bg1">
                    <a:lumMod val="65000"/>
                  </a:schemeClr>
                </a:solidFill>
              </a:rPr>
              <a:t>Evaluation of students must be conducted on a recurrent basis and with </a:t>
            </a:r>
            <a:r>
              <a:rPr lang="en-US" b="1" dirty="0">
                <a:solidFill>
                  <a:schemeClr val="tx2"/>
                </a:solidFill>
              </a:rPr>
              <a:t>sufficient frequency </a:t>
            </a:r>
            <a:r>
              <a:rPr lang="en-US" b="1" dirty="0">
                <a:solidFill>
                  <a:schemeClr val="bg1">
                    <a:lumMod val="65000"/>
                  </a:schemeClr>
                </a:solidFill>
              </a:rPr>
              <a:t>to provide both the students and program faculty with valid and timely indications of the students’ progress towards and </a:t>
            </a:r>
            <a:r>
              <a:rPr lang="en-US" b="1" dirty="0">
                <a:solidFill>
                  <a:schemeClr val="tx2"/>
                </a:solidFill>
              </a:rPr>
              <a:t>achievement of competencies </a:t>
            </a:r>
            <a:r>
              <a:rPr lang="en-US" b="1" dirty="0">
                <a:solidFill>
                  <a:schemeClr val="bg1">
                    <a:lumMod val="65000"/>
                  </a:schemeClr>
                </a:solidFill>
              </a:rPr>
              <a:t>and learning domains stated in the curriculum.  Achievement of the program competencies must be assessed by criterion-referenced, </a:t>
            </a:r>
            <a:r>
              <a:rPr lang="en-US" b="1" dirty="0">
                <a:solidFill>
                  <a:schemeClr val="tx2"/>
                </a:solidFill>
              </a:rPr>
              <a:t>summative, comprehensive final evaluations in all learning domains</a:t>
            </a:r>
          </a:p>
        </p:txBody>
      </p:sp>
    </p:spTree>
    <p:extLst>
      <p:ext uri="{BB962C8B-B14F-4D97-AF65-F5344CB8AC3E}">
        <p14:creationId xmlns:p14="http://schemas.microsoft.com/office/powerpoint/2010/main" val="3147276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B121DC-F2EB-42D1-934F-DF9199EC4B93}"/>
              </a:ext>
            </a:extLst>
          </p:cNvPr>
          <p:cNvSpPr>
            <a:spLocks noGrp="1"/>
          </p:cNvSpPr>
          <p:nvPr>
            <p:ph type="title"/>
          </p:nvPr>
        </p:nvSpPr>
        <p:spPr>
          <a:xfrm>
            <a:off x="609600" y="429521"/>
            <a:ext cx="10972800" cy="805892"/>
          </a:xfrm>
        </p:spPr>
        <p:txBody>
          <a:bodyPr/>
          <a:lstStyle/>
          <a:p>
            <a:pPr algn="ctr"/>
            <a:r>
              <a:rPr lang="en-US" sz="4000" b="1" dirty="0">
                <a:solidFill>
                  <a:schemeClr val="accent1">
                    <a:lumMod val="50000"/>
                  </a:schemeClr>
                </a:solidFill>
              </a:rPr>
              <a:t>#3 </a:t>
            </a:r>
            <a:r>
              <a:rPr lang="en-US" sz="4000" dirty="0">
                <a:solidFill>
                  <a:schemeClr val="accent1">
                    <a:lumMod val="50000"/>
                  </a:schemeClr>
                </a:solidFill>
              </a:rPr>
              <a:t>Student Evaluation</a:t>
            </a:r>
          </a:p>
        </p:txBody>
      </p:sp>
      <p:sp>
        <p:nvSpPr>
          <p:cNvPr id="2" name="Content Placeholder 1">
            <a:extLst>
              <a:ext uri="{FF2B5EF4-FFF2-40B4-BE49-F238E27FC236}">
                <a16:creationId xmlns:a16="http://schemas.microsoft.com/office/drawing/2014/main" id="{7832CE1E-6C2A-417C-8C85-A897BBFCECF2}"/>
              </a:ext>
            </a:extLst>
          </p:cNvPr>
          <p:cNvSpPr>
            <a:spLocks noGrp="1"/>
          </p:cNvSpPr>
          <p:nvPr>
            <p:ph sz="quarter" idx="14"/>
          </p:nvPr>
        </p:nvSpPr>
        <p:spPr/>
        <p:txBody>
          <a:bodyPr/>
          <a:lstStyle/>
          <a:p>
            <a:pPr lvl="1"/>
            <a:endParaRPr lang="en-US" dirty="0"/>
          </a:p>
          <a:p>
            <a:pPr lvl="1"/>
            <a:r>
              <a:rPr lang="en-US" dirty="0"/>
              <a:t>Total = </a:t>
            </a:r>
            <a:r>
              <a:rPr lang="en-US" dirty="0">
                <a:solidFill>
                  <a:srgbClr val="FF0000"/>
                </a:solidFill>
              </a:rPr>
              <a:t>25</a:t>
            </a:r>
          </a:p>
          <a:p>
            <a:pPr marL="465138" lvl="1"/>
            <a:r>
              <a:rPr lang="en-US" dirty="0"/>
              <a:t>Initial = 7</a:t>
            </a:r>
          </a:p>
          <a:p>
            <a:pPr marL="465138" lvl="1"/>
            <a:r>
              <a:rPr lang="en-US" dirty="0"/>
              <a:t>Continuing = 17</a:t>
            </a:r>
          </a:p>
          <a:p>
            <a:pPr marL="465138" lvl="1"/>
            <a:r>
              <a:rPr lang="en-US" dirty="0"/>
              <a:t>Probation = 1</a:t>
            </a:r>
          </a:p>
        </p:txBody>
      </p:sp>
      <p:graphicFrame>
        <p:nvGraphicFramePr>
          <p:cNvPr id="4" name="Chart 3">
            <a:extLst>
              <a:ext uri="{FF2B5EF4-FFF2-40B4-BE49-F238E27FC236}">
                <a16:creationId xmlns:a16="http://schemas.microsoft.com/office/drawing/2014/main" id="{B0A5ECC1-3174-2C4E-9700-6CB9F40A1F74}"/>
              </a:ext>
            </a:extLst>
          </p:cNvPr>
          <p:cNvGraphicFramePr/>
          <p:nvPr>
            <p:extLst>
              <p:ext uri="{D42A27DB-BD31-4B8C-83A1-F6EECF244321}">
                <p14:modId xmlns:p14="http://schemas.microsoft.com/office/powerpoint/2010/main" val="264511356"/>
              </p:ext>
            </p:extLst>
          </p:nvPr>
        </p:nvGraphicFramePr>
        <p:xfrm>
          <a:off x="5165344" y="1595523"/>
          <a:ext cx="6417056" cy="44107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1198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FB358A-89B7-4E53-B120-A5F6A53A5C07}"/>
              </a:ext>
            </a:extLst>
          </p:cNvPr>
          <p:cNvSpPr>
            <a:spLocks noGrp="1"/>
          </p:cNvSpPr>
          <p:nvPr>
            <p:ph type="title"/>
          </p:nvPr>
        </p:nvSpPr>
        <p:spPr/>
        <p:txBody>
          <a:bodyPr>
            <a:noAutofit/>
          </a:bodyPr>
          <a:lstStyle/>
          <a:p>
            <a:pPr algn="ctr"/>
            <a:r>
              <a:rPr lang="en-US" dirty="0">
                <a:solidFill>
                  <a:schemeClr val="accent1">
                    <a:lumMod val="50000"/>
                  </a:schemeClr>
                </a:solidFill>
              </a:rPr>
              <a:t>Citations by Frequency</a:t>
            </a:r>
            <a:br>
              <a:rPr lang="en-US" dirty="0">
                <a:solidFill>
                  <a:schemeClr val="accent1">
                    <a:lumMod val="50000"/>
                  </a:schemeClr>
                </a:solidFill>
              </a:rPr>
            </a:br>
            <a:r>
              <a:rPr lang="en-US" b="1" dirty="0">
                <a:solidFill>
                  <a:schemeClr val="accent1">
                    <a:lumMod val="50000"/>
                  </a:schemeClr>
                </a:solidFill>
              </a:rPr>
              <a:t>#4 </a:t>
            </a:r>
            <a:r>
              <a:rPr lang="en-US" dirty="0">
                <a:solidFill>
                  <a:schemeClr val="accent1">
                    <a:lumMod val="50000"/>
                  </a:schemeClr>
                </a:solidFill>
              </a:rPr>
              <a:t>Student Evaluation</a:t>
            </a:r>
          </a:p>
        </p:txBody>
      </p:sp>
      <p:sp>
        <p:nvSpPr>
          <p:cNvPr id="2" name="Content Placeholder 1">
            <a:extLst>
              <a:ext uri="{FF2B5EF4-FFF2-40B4-BE49-F238E27FC236}">
                <a16:creationId xmlns:a16="http://schemas.microsoft.com/office/drawing/2014/main" id="{16250796-4592-445B-BD7F-32E284928AC8}"/>
              </a:ext>
            </a:extLst>
          </p:cNvPr>
          <p:cNvSpPr>
            <a:spLocks noGrp="1"/>
          </p:cNvSpPr>
          <p:nvPr>
            <p:ph sz="quarter" idx="14"/>
          </p:nvPr>
        </p:nvSpPr>
        <p:spPr>
          <a:xfrm>
            <a:off x="376136" y="1399705"/>
            <a:ext cx="10972800" cy="4785359"/>
          </a:xfrm>
        </p:spPr>
        <p:txBody>
          <a:bodyPr>
            <a:normAutofit/>
          </a:bodyPr>
          <a:lstStyle/>
          <a:p>
            <a:endParaRPr lang="en-US" dirty="0">
              <a:solidFill>
                <a:schemeClr val="tx2"/>
              </a:solidFill>
            </a:endParaRPr>
          </a:p>
          <a:p>
            <a:r>
              <a:rPr lang="en-US" dirty="0"/>
              <a:t>IV.A.2.b Student Evaluation Documentation</a:t>
            </a:r>
          </a:p>
          <a:p>
            <a:r>
              <a:rPr lang="en-US" dirty="0">
                <a:solidFill>
                  <a:schemeClr val="bg1">
                    <a:lumMod val="65000"/>
                  </a:schemeClr>
                </a:solidFill>
              </a:rPr>
              <a:t>The program must </a:t>
            </a:r>
            <a:r>
              <a:rPr lang="en-US" dirty="0">
                <a:solidFill>
                  <a:schemeClr val="tx2"/>
                </a:solidFill>
              </a:rPr>
              <a:t>track and document </a:t>
            </a:r>
            <a:r>
              <a:rPr lang="en-US" dirty="0">
                <a:solidFill>
                  <a:schemeClr val="bg1">
                    <a:lumMod val="65000"/>
                  </a:schemeClr>
                </a:solidFill>
              </a:rPr>
              <a:t>that each student successfully meets each of the</a:t>
            </a:r>
            <a:r>
              <a:rPr lang="en-US" dirty="0"/>
              <a:t> </a:t>
            </a:r>
            <a:r>
              <a:rPr lang="en-US" dirty="0">
                <a:solidFill>
                  <a:schemeClr val="tx2"/>
                </a:solidFill>
              </a:rPr>
              <a:t>program established minimum patient/skill requirements </a:t>
            </a:r>
            <a:r>
              <a:rPr lang="en-US" dirty="0">
                <a:solidFill>
                  <a:schemeClr val="bg1">
                    <a:lumMod val="65000"/>
                  </a:schemeClr>
                </a:solidFill>
              </a:rPr>
              <a:t>for the appropriate exit point according to patient age-range, chief complaint, and interventions</a:t>
            </a:r>
          </a:p>
          <a:p>
            <a:endParaRPr lang="en-US" dirty="0">
              <a:solidFill>
                <a:schemeClr val="tx2"/>
              </a:solidFill>
            </a:endParaRPr>
          </a:p>
        </p:txBody>
      </p:sp>
    </p:spTree>
    <p:extLst>
      <p:ext uri="{BB962C8B-B14F-4D97-AF65-F5344CB8AC3E}">
        <p14:creationId xmlns:p14="http://schemas.microsoft.com/office/powerpoint/2010/main" val="4211367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3B6FD6-DA63-4938-AF55-A2CA84C9776C}"/>
              </a:ext>
            </a:extLst>
          </p:cNvPr>
          <p:cNvSpPr>
            <a:spLocks noGrp="1"/>
          </p:cNvSpPr>
          <p:nvPr>
            <p:ph type="title"/>
          </p:nvPr>
        </p:nvSpPr>
        <p:spPr>
          <a:xfrm>
            <a:off x="609600" y="429520"/>
            <a:ext cx="10972800" cy="900083"/>
          </a:xfrm>
        </p:spPr>
        <p:txBody>
          <a:bodyPr/>
          <a:lstStyle/>
          <a:p>
            <a:pPr algn="ctr"/>
            <a:r>
              <a:rPr lang="en-US" sz="4000" b="1" dirty="0">
                <a:solidFill>
                  <a:schemeClr val="accent1">
                    <a:lumMod val="50000"/>
                  </a:schemeClr>
                </a:solidFill>
              </a:rPr>
              <a:t>#4</a:t>
            </a:r>
            <a:r>
              <a:rPr lang="en-US" sz="4000" dirty="0">
                <a:solidFill>
                  <a:schemeClr val="accent1">
                    <a:lumMod val="50000"/>
                  </a:schemeClr>
                </a:solidFill>
              </a:rPr>
              <a:t> Student Evaluation</a:t>
            </a:r>
          </a:p>
        </p:txBody>
      </p:sp>
      <p:sp>
        <p:nvSpPr>
          <p:cNvPr id="2" name="Content Placeholder 1">
            <a:extLst>
              <a:ext uri="{FF2B5EF4-FFF2-40B4-BE49-F238E27FC236}">
                <a16:creationId xmlns:a16="http://schemas.microsoft.com/office/drawing/2014/main" id="{6FEFD59D-85A6-4EA3-85F8-495B6968EA87}"/>
              </a:ext>
            </a:extLst>
          </p:cNvPr>
          <p:cNvSpPr>
            <a:spLocks noGrp="1"/>
          </p:cNvSpPr>
          <p:nvPr>
            <p:ph sz="quarter" idx="14"/>
          </p:nvPr>
        </p:nvSpPr>
        <p:spPr/>
        <p:txBody>
          <a:bodyPr/>
          <a:lstStyle/>
          <a:p>
            <a:pPr lvl="1"/>
            <a:endParaRPr lang="en-US" dirty="0"/>
          </a:p>
          <a:p>
            <a:pPr lvl="1"/>
            <a:r>
              <a:rPr lang="en-US" dirty="0"/>
              <a:t>Total = </a:t>
            </a:r>
            <a:r>
              <a:rPr lang="en-US" dirty="0">
                <a:solidFill>
                  <a:srgbClr val="FF0000"/>
                </a:solidFill>
              </a:rPr>
              <a:t>12</a:t>
            </a:r>
          </a:p>
          <a:p>
            <a:pPr marL="517525" lvl="1"/>
            <a:r>
              <a:rPr lang="en-US" dirty="0"/>
              <a:t>Initial = 5</a:t>
            </a:r>
          </a:p>
          <a:p>
            <a:pPr marL="517525" lvl="1"/>
            <a:r>
              <a:rPr lang="en-US" dirty="0"/>
              <a:t>Continuing = 7</a:t>
            </a:r>
          </a:p>
          <a:p>
            <a:endParaRPr lang="en-US" dirty="0"/>
          </a:p>
        </p:txBody>
      </p:sp>
      <p:graphicFrame>
        <p:nvGraphicFramePr>
          <p:cNvPr id="4" name="Chart 3">
            <a:extLst>
              <a:ext uri="{FF2B5EF4-FFF2-40B4-BE49-F238E27FC236}">
                <a16:creationId xmlns:a16="http://schemas.microsoft.com/office/drawing/2014/main" id="{49AAEB0A-88B4-BB4D-AB37-D2810C84B802}"/>
              </a:ext>
            </a:extLst>
          </p:cNvPr>
          <p:cNvGraphicFramePr/>
          <p:nvPr>
            <p:extLst>
              <p:ext uri="{D42A27DB-BD31-4B8C-83A1-F6EECF244321}">
                <p14:modId xmlns:p14="http://schemas.microsoft.com/office/powerpoint/2010/main" val="90918810"/>
              </p:ext>
            </p:extLst>
          </p:nvPr>
        </p:nvGraphicFramePr>
        <p:xfrm>
          <a:off x="5487561" y="1329604"/>
          <a:ext cx="6417056" cy="44107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1073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3A7BA1-3037-490F-B5B8-3CD16AB917F1}"/>
              </a:ext>
            </a:extLst>
          </p:cNvPr>
          <p:cNvSpPr>
            <a:spLocks noGrp="1"/>
          </p:cNvSpPr>
          <p:nvPr>
            <p:ph type="title"/>
          </p:nvPr>
        </p:nvSpPr>
        <p:spPr>
          <a:xfrm>
            <a:off x="609600" y="429521"/>
            <a:ext cx="10972800" cy="747526"/>
          </a:xfrm>
        </p:spPr>
        <p:txBody>
          <a:bodyPr>
            <a:noAutofit/>
          </a:bodyPr>
          <a:lstStyle/>
          <a:p>
            <a:pPr algn="ctr"/>
            <a:r>
              <a:rPr lang="en-US" sz="4000" dirty="0">
                <a:solidFill>
                  <a:schemeClr val="accent1">
                    <a:lumMod val="50000"/>
                  </a:schemeClr>
                </a:solidFill>
              </a:rPr>
              <a:t>Citations by Frequency</a:t>
            </a:r>
            <a:br>
              <a:rPr lang="en-US" dirty="0"/>
            </a:br>
            <a:r>
              <a:rPr lang="en-US" b="1" dirty="0">
                <a:solidFill>
                  <a:schemeClr val="accent1">
                    <a:lumMod val="50000"/>
                  </a:schemeClr>
                </a:solidFill>
              </a:rPr>
              <a:t>#5 </a:t>
            </a:r>
            <a:r>
              <a:rPr lang="en-US" dirty="0">
                <a:solidFill>
                  <a:schemeClr val="accent1">
                    <a:lumMod val="50000"/>
                  </a:schemeClr>
                </a:solidFill>
              </a:rPr>
              <a:t>Curriculum</a:t>
            </a:r>
          </a:p>
        </p:txBody>
      </p:sp>
      <p:sp>
        <p:nvSpPr>
          <p:cNvPr id="2" name="Content Placeholder 1">
            <a:extLst>
              <a:ext uri="{FF2B5EF4-FFF2-40B4-BE49-F238E27FC236}">
                <a16:creationId xmlns:a16="http://schemas.microsoft.com/office/drawing/2014/main" id="{AB78C6B0-53CC-42BE-A552-0FF3C5FE3A67}"/>
              </a:ext>
            </a:extLst>
          </p:cNvPr>
          <p:cNvSpPr>
            <a:spLocks noGrp="1"/>
          </p:cNvSpPr>
          <p:nvPr>
            <p:ph sz="quarter" idx="14"/>
          </p:nvPr>
        </p:nvSpPr>
        <p:spPr>
          <a:xfrm>
            <a:off x="609600" y="1567543"/>
            <a:ext cx="10972800" cy="4335419"/>
          </a:xfrm>
        </p:spPr>
        <p:txBody>
          <a:bodyPr>
            <a:noAutofit/>
          </a:bodyPr>
          <a:lstStyle/>
          <a:p>
            <a:r>
              <a:rPr lang="en-US" sz="2000" dirty="0"/>
              <a:t>III.C.1 Curriculum</a:t>
            </a:r>
          </a:p>
          <a:p>
            <a:r>
              <a:rPr lang="en-US" sz="2000" b="0" dirty="0">
                <a:solidFill>
                  <a:schemeClr val="bg1">
                    <a:lumMod val="65000"/>
                  </a:schemeClr>
                </a:solidFill>
              </a:rPr>
              <a:t>The curriculum must ensure the achievement of program goals and learning domains. Instruction must be an appropriate sequence of classroom, laboratory, clinical/field experience, and field internship activities. Progression of learning must be didactic/laboratory integrated with or followed by clinical/field experience followed by the capstone field internship, which must occur after all core didactic, laboratory, and clinical experience. Instruction must be based on clearly written course syllabi that include course description,</a:t>
            </a:r>
            <a:r>
              <a:rPr lang="en-US" sz="2000" b="0" dirty="0"/>
              <a:t> </a:t>
            </a:r>
            <a:r>
              <a:rPr lang="en-US" sz="2000" b="0" dirty="0">
                <a:solidFill>
                  <a:schemeClr val="tx2"/>
                </a:solidFill>
              </a:rPr>
              <a:t>course objectives, methods of evaluation, topic outline, </a:t>
            </a:r>
            <a:r>
              <a:rPr lang="en-US" sz="2000" b="0" dirty="0">
                <a:solidFill>
                  <a:schemeClr val="bg1">
                    <a:lumMod val="65000"/>
                  </a:schemeClr>
                </a:solidFill>
              </a:rPr>
              <a:t>and competencies required for graduation. The program must demonstrate by comparison that the curriculum offered meets or exceeds the content and competency of the latest edition of the </a:t>
            </a:r>
            <a:r>
              <a:rPr lang="en-US" sz="2000" b="0" dirty="0">
                <a:solidFill>
                  <a:schemeClr val="tx2"/>
                </a:solidFill>
              </a:rPr>
              <a:t>National EMS Education Standards</a:t>
            </a:r>
          </a:p>
        </p:txBody>
      </p:sp>
    </p:spTree>
    <p:extLst>
      <p:ext uri="{BB962C8B-B14F-4D97-AF65-F5344CB8AC3E}">
        <p14:creationId xmlns:p14="http://schemas.microsoft.com/office/powerpoint/2010/main" val="3407319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F10E-5DB8-F944-A1EE-AFFAEF5378CB}"/>
              </a:ext>
            </a:extLst>
          </p:cNvPr>
          <p:cNvSpPr>
            <a:spLocks noGrp="1"/>
          </p:cNvSpPr>
          <p:nvPr>
            <p:ph type="title"/>
          </p:nvPr>
        </p:nvSpPr>
        <p:spPr>
          <a:xfrm>
            <a:off x="609600" y="470161"/>
            <a:ext cx="10972800" cy="940350"/>
          </a:xfrm>
        </p:spPr>
        <p:txBody>
          <a:bodyPr/>
          <a:lstStyle/>
          <a:p>
            <a:pPr algn="ctr"/>
            <a:r>
              <a:rPr lang="en-US" sz="4000" b="1" dirty="0">
                <a:solidFill>
                  <a:schemeClr val="accent1">
                    <a:lumMod val="50000"/>
                  </a:schemeClr>
                </a:solidFill>
              </a:rPr>
              <a:t>#5 </a:t>
            </a:r>
            <a:r>
              <a:rPr lang="en-US" sz="4000" dirty="0">
                <a:solidFill>
                  <a:schemeClr val="accent1">
                    <a:lumMod val="50000"/>
                  </a:schemeClr>
                </a:solidFill>
              </a:rPr>
              <a:t>Curriculum</a:t>
            </a:r>
          </a:p>
        </p:txBody>
      </p:sp>
      <p:sp>
        <p:nvSpPr>
          <p:cNvPr id="3" name="Content Placeholder 2">
            <a:extLst>
              <a:ext uri="{FF2B5EF4-FFF2-40B4-BE49-F238E27FC236}">
                <a16:creationId xmlns:a16="http://schemas.microsoft.com/office/drawing/2014/main" id="{FFFD6D57-A71F-DA4F-80B6-1517ADCC7BEC}"/>
              </a:ext>
            </a:extLst>
          </p:cNvPr>
          <p:cNvSpPr>
            <a:spLocks noGrp="1"/>
          </p:cNvSpPr>
          <p:nvPr>
            <p:ph sz="quarter" idx="14"/>
          </p:nvPr>
        </p:nvSpPr>
        <p:spPr/>
        <p:txBody>
          <a:bodyPr/>
          <a:lstStyle/>
          <a:p>
            <a:pPr lvl="1"/>
            <a:endParaRPr lang="en-US" dirty="0"/>
          </a:p>
          <a:p>
            <a:pPr lvl="1"/>
            <a:r>
              <a:rPr lang="en-US" dirty="0"/>
              <a:t>Total = </a:t>
            </a:r>
            <a:r>
              <a:rPr lang="en-US" dirty="0">
                <a:solidFill>
                  <a:srgbClr val="FF0000"/>
                </a:solidFill>
              </a:rPr>
              <a:t>8</a:t>
            </a:r>
          </a:p>
          <a:p>
            <a:pPr marL="517525" lvl="1"/>
            <a:r>
              <a:rPr lang="en-US" dirty="0"/>
              <a:t>Initial = 0</a:t>
            </a:r>
          </a:p>
          <a:p>
            <a:pPr marL="517525" lvl="1"/>
            <a:r>
              <a:rPr lang="en-US" dirty="0"/>
              <a:t>Continuing = 8</a:t>
            </a:r>
          </a:p>
          <a:p>
            <a:endParaRPr lang="en-US" dirty="0"/>
          </a:p>
        </p:txBody>
      </p:sp>
      <p:sp>
        <p:nvSpPr>
          <p:cNvPr id="6" name="Content Placeholder 5">
            <a:extLst>
              <a:ext uri="{FF2B5EF4-FFF2-40B4-BE49-F238E27FC236}">
                <a16:creationId xmlns:a16="http://schemas.microsoft.com/office/drawing/2014/main" id="{D317049C-231E-BA4D-918E-49100B953045}"/>
              </a:ext>
            </a:extLst>
          </p:cNvPr>
          <p:cNvSpPr>
            <a:spLocks noGrp="1"/>
          </p:cNvSpPr>
          <p:nvPr>
            <p:ph sz="quarter" idx="15"/>
          </p:nvPr>
        </p:nvSpPr>
        <p:spPr/>
        <p:txBody>
          <a:bodyPr/>
          <a:lstStyle/>
          <a:p>
            <a:r>
              <a:rPr lang="en-US" dirty="0"/>
              <a:t> </a:t>
            </a:r>
          </a:p>
        </p:txBody>
      </p:sp>
      <p:graphicFrame>
        <p:nvGraphicFramePr>
          <p:cNvPr id="4" name="Chart 3">
            <a:extLst>
              <a:ext uri="{FF2B5EF4-FFF2-40B4-BE49-F238E27FC236}">
                <a16:creationId xmlns:a16="http://schemas.microsoft.com/office/drawing/2014/main" id="{A387441C-5411-B840-BF90-B2C897ECD143}"/>
              </a:ext>
            </a:extLst>
          </p:cNvPr>
          <p:cNvGraphicFramePr/>
          <p:nvPr>
            <p:extLst>
              <p:ext uri="{D42A27DB-BD31-4B8C-83A1-F6EECF244321}">
                <p14:modId xmlns:p14="http://schemas.microsoft.com/office/powerpoint/2010/main" val="3495945925"/>
              </p:ext>
            </p:extLst>
          </p:nvPr>
        </p:nvGraphicFramePr>
        <p:xfrm>
          <a:off x="5774944" y="1778018"/>
          <a:ext cx="6417056" cy="44107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5262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7D0CA5-E9AA-4EA0-BBED-BC8E6878673E}"/>
              </a:ext>
            </a:extLst>
          </p:cNvPr>
          <p:cNvSpPr>
            <a:spLocks noGrp="1"/>
          </p:cNvSpPr>
          <p:nvPr>
            <p:ph type="title"/>
          </p:nvPr>
        </p:nvSpPr>
        <p:spPr>
          <a:xfrm>
            <a:off x="609600" y="429520"/>
            <a:ext cx="10972800" cy="835075"/>
          </a:xfrm>
        </p:spPr>
        <p:txBody>
          <a:bodyPr>
            <a:noAutofit/>
          </a:bodyPr>
          <a:lstStyle/>
          <a:p>
            <a:pPr algn="ctr"/>
            <a:r>
              <a:rPr lang="en-US" sz="4000" dirty="0">
                <a:solidFill>
                  <a:schemeClr val="accent1">
                    <a:lumMod val="50000"/>
                  </a:schemeClr>
                </a:solidFill>
              </a:rPr>
              <a:t>Citations by Frequency</a:t>
            </a:r>
            <a:br>
              <a:rPr lang="en-US" dirty="0"/>
            </a:br>
            <a:r>
              <a:rPr lang="en-US" dirty="0">
                <a:solidFill>
                  <a:schemeClr val="accent1">
                    <a:lumMod val="50000"/>
                  </a:schemeClr>
                </a:solidFill>
              </a:rPr>
              <a:t>#6 Student Evaluation</a:t>
            </a:r>
          </a:p>
        </p:txBody>
      </p:sp>
      <p:sp>
        <p:nvSpPr>
          <p:cNvPr id="2" name="Content Placeholder 1">
            <a:extLst>
              <a:ext uri="{FF2B5EF4-FFF2-40B4-BE49-F238E27FC236}">
                <a16:creationId xmlns:a16="http://schemas.microsoft.com/office/drawing/2014/main" id="{3D01CC57-B8B7-4637-A32A-A32226ECD498}"/>
              </a:ext>
            </a:extLst>
          </p:cNvPr>
          <p:cNvSpPr>
            <a:spLocks noGrp="1"/>
          </p:cNvSpPr>
          <p:nvPr>
            <p:ph sz="quarter" idx="14"/>
          </p:nvPr>
        </p:nvSpPr>
        <p:spPr>
          <a:xfrm>
            <a:off x="535021" y="1506934"/>
            <a:ext cx="10794460" cy="4785359"/>
          </a:xfrm>
        </p:spPr>
        <p:txBody>
          <a:bodyPr>
            <a:normAutofit/>
          </a:bodyPr>
          <a:lstStyle/>
          <a:p>
            <a:endParaRPr lang="en-US" dirty="0"/>
          </a:p>
          <a:p>
            <a:r>
              <a:rPr lang="en-US" dirty="0"/>
              <a:t>IV.A.2.a Student Evaluation Documentation</a:t>
            </a:r>
          </a:p>
          <a:p>
            <a:r>
              <a:rPr lang="en-US" b="0" dirty="0">
                <a:solidFill>
                  <a:schemeClr val="bg1">
                    <a:lumMod val="65000"/>
                  </a:schemeClr>
                </a:solidFill>
              </a:rPr>
              <a:t>Records of student evaluations must be maintained in sufficient detail to document learning progress and achievements, including all </a:t>
            </a:r>
            <a:r>
              <a:rPr lang="en-US" b="0" dirty="0">
                <a:solidFill>
                  <a:schemeClr val="tx2"/>
                </a:solidFill>
              </a:rPr>
              <a:t>program required minimum competencies in all learning domains</a:t>
            </a:r>
            <a:r>
              <a:rPr lang="en-US" b="0" dirty="0"/>
              <a:t> </a:t>
            </a:r>
            <a:r>
              <a:rPr lang="en-US" b="0" dirty="0">
                <a:solidFill>
                  <a:schemeClr val="bg1">
                    <a:lumMod val="65000"/>
                  </a:schemeClr>
                </a:solidFill>
              </a:rPr>
              <a:t>in the didactic, laboratory, clinical and field experience/internship phases of the program.	</a:t>
            </a:r>
          </a:p>
          <a:p>
            <a:pPr lvl="1"/>
            <a:endParaRPr lang="en-US" dirty="0"/>
          </a:p>
        </p:txBody>
      </p:sp>
    </p:spTree>
    <p:extLst>
      <p:ext uri="{BB962C8B-B14F-4D97-AF65-F5344CB8AC3E}">
        <p14:creationId xmlns:p14="http://schemas.microsoft.com/office/powerpoint/2010/main" val="987929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77438D-30FB-4210-A9EF-C0FDE398B194}"/>
              </a:ext>
            </a:extLst>
          </p:cNvPr>
          <p:cNvSpPr>
            <a:spLocks noGrp="1"/>
          </p:cNvSpPr>
          <p:nvPr>
            <p:ph type="title"/>
          </p:nvPr>
        </p:nvSpPr>
        <p:spPr>
          <a:xfrm>
            <a:off x="609600" y="429521"/>
            <a:ext cx="10972800" cy="688082"/>
          </a:xfrm>
        </p:spPr>
        <p:txBody>
          <a:bodyPr/>
          <a:lstStyle/>
          <a:p>
            <a:pPr algn="ctr"/>
            <a:r>
              <a:rPr lang="en-US" sz="4000" b="1" dirty="0">
                <a:solidFill>
                  <a:schemeClr val="accent1">
                    <a:lumMod val="50000"/>
                  </a:schemeClr>
                </a:solidFill>
              </a:rPr>
              <a:t>#6 </a:t>
            </a:r>
            <a:r>
              <a:rPr lang="en-US" sz="4000" dirty="0">
                <a:solidFill>
                  <a:schemeClr val="accent1">
                    <a:lumMod val="50000"/>
                  </a:schemeClr>
                </a:solidFill>
              </a:rPr>
              <a:t>Student Evaluation</a:t>
            </a:r>
          </a:p>
        </p:txBody>
      </p:sp>
      <p:sp>
        <p:nvSpPr>
          <p:cNvPr id="2" name="Content Placeholder 1">
            <a:extLst>
              <a:ext uri="{FF2B5EF4-FFF2-40B4-BE49-F238E27FC236}">
                <a16:creationId xmlns:a16="http://schemas.microsoft.com/office/drawing/2014/main" id="{47973CE3-7D35-4337-99E0-EB4C7C85046E}"/>
              </a:ext>
            </a:extLst>
          </p:cNvPr>
          <p:cNvSpPr>
            <a:spLocks noGrp="1"/>
          </p:cNvSpPr>
          <p:nvPr>
            <p:ph sz="quarter" idx="14"/>
          </p:nvPr>
        </p:nvSpPr>
        <p:spPr/>
        <p:txBody>
          <a:bodyPr/>
          <a:lstStyle/>
          <a:p>
            <a:pPr lvl="1"/>
            <a:endParaRPr lang="en-US" dirty="0"/>
          </a:p>
          <a:p>
            <a:pPr lvl="1"/>
            <a:r>
              <a:rPr lang="en-US" dirty="0"/>
              <a:t>Total = </a:t>
            </a:r>
            <a:r>
              <a:rPr lang="en-US" dirty="0">
                <a:solidFill>
                  <a:srgbClr val="FF0000"/>
                </a:solidFill>
              </a:rPr>
              <a:t>7</a:t>
            </a:r>
          </a:p>
          <a:p>
            <a:pPr lvl="1"/>
            <a:r>
              <a:rPr lang="en-US" dirty="0"/>
              <a:t>	Initial = 1</a:t>
            </a:r>
          </a:p>
          <a:p>
            <a:pPr lvl="1"/>
            <a:r>
              <a:rPr lang="en-US" dirty="0"/>
              <a:t>	Continuing = 5</a:t>
            </a:r>
          </a:p>
          <a:p>
            <a:pPr lvl="1"/>
            <a:r>
              <a:rPr lang="en-US" dirty="0"/>
              <a:t>	Probation = 1</a:t>
            </a:r>
          </a:p>
          <a:p>
            <a:endParaRPr lang="en-US" dirty="0"/>
          </a:p>
        </p:txBody>
      </p:sp>
      <p:graphicFrame>
        <p:nvGraphicFramePr>
          <p:cNvPr id="4" name="Chart 3">
            <a:extLst>
              <a:ext uri="{FF2B5EF4-FFF2-40B4-BE49-F238E27FC236}">
                <a16:creationId xmlns:a16="http://schemas.microsoft.com/office/drawing/2014/main" id="{848039BE-995C-1349-B280-86F0508D1F09}"/>
              </a:ext>
            </a:extLst>
          </p:cNvPr>
          <p:cNvGraphicFramePr/>
          <p:nvPr>
            <p:extLst>
              <p:ext uri="{D42A27DB-BD31-4B8C-83A1-F6EECF244321}">
                <p14:modId xmlns:p14="http://schemas.microsoft.com/office/powerpoint/2010/main" val="3912660088"/>
              </p:ext>
            </p:extLst>
          </p:nvPr>
        </p:nvGraphicFramePr>
        <p:xfrm>
          <a:off x="5774944" y="1778018"/>
          <a:ext cx="6417056" cy="44107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2610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A47589-F16B-0B46-A935-C9F6433D345E}"/>
              </a:ext>
            </a:extLst>
          </p:cNvPr>
          <p:cNvSpPr>
            <a:spLocks noGrp="1"/>
          </p:cNvSpPr>
          <p:nvPr>
            <p:ph sz="quarter" idx="14"/>
          </p:nvPr>
        </p:nvSpPr>
        <p:spPr>
          <a:xfrm>
            <a:off x="5250813" y="491392"/>
            <a:ext cx="6331587" cy="5492848"/>
          </a:xfrm>
        </p:spPr>
        <p:txBody>
          <a:bodyPr anchor="ctr"/>
          <a:lstStyle/>
          <a:p>
            <a:pPr marL="342900" indent="-342900">
              <a:buFont typeface="Wingdings" panose="05000000000000000000" pitchFamily="2" charset="2"/>
              <a:buChar char="q"/>
            </a:pPr>
            <a:r>
              <a:rPr lang="en-US" sz="2400" dirty="0">
                <a:solidFill>
                  <a:schemeClr val="bg2"/>
                </a:solidFill>
                <a:latin typeface="Arial Rounded MT Bold" panose="020F0704030504030204" pitchFamily="34" charset="77"/>
              </a:rPr>
              <a:t> </a:t>
            </a:r>
            <a:r>
              <a:rPr lang="en-US" sz="3200" dirty="0">
                <a:solidFill>
                  <a:schemeClr val="bg2"/>
                </a:solidFill>
                <a:latin typeface="Arial Rounded MT Bold" panose="020F0704030504030204" pitchFamily="34" charset="77"/>
              </a:rPr>
              <a:t>Do you meet the standard?</a:t>
            </a:r>
          </a:p>
          <a:p>
            <a:pPr marL="342900" indent="-342900">
              <a:buFont typeface="Wingdings" panose="05000000000000000000" pitchFamily="2" charset="2"/>
              <a:buChar char="q"/>
            </a:pPr>
            <a:r>
              <a:rPr lang="en-US" sz="3200" dirty="0">
                <a:solidFill>
                  <a:schemeClr val="bg2"/>
                </a:solidFill>
                <a:latin typeface="Arial Rounded MT Bold" panose="020F0704030504030204" pitchFamily="34" charset="77"/>
              </a:rPr>
              <a:t> What is the evidence?</a:t>
            </a:r>
          </a:p>
          <a:p>
            <a:pPr marL="342900" indent="-342900">
              <a:buFont typeface="Wingdings" panose="05000000000000000000" pitchFamily="2" charset="2"/>
              <a:buChar char="q"/>
            </a:pPr>
            <a:r>
              <a:rPr lang="en-US" sz="3200" dirty="0">
                <a:solidFill>
                  <a:schemeClr val="bg2"/>
                </a:solidFill>
                <a:latin typeface="Arial Rounded MT Bold" panose="020F0704030504030204" pitchFamily="34" charset="77"/>
              </a:rPr>
              <a:t> Prepare for success</a:t>
            </a:r>
          </a:p>
          <a:p>
            <a:pPr marL="342900" indent="-342900">
              <a:buFont typeface="Wingdings" panose="05000000000000000000" pitchFamily="2" charset="2"/>
              <a:buChar char="q"/>
            </a:pPr>
            <a:r>
              <a:rPr lang="en-US" sz="3200" dirty="0">
                <a:solidFill>
                  <a:schemeClr val="bg2"/>
                </a:solidFill>
                <a:latin typeface="Arial Rounded MT Bold" panose="020F0704030504030204" pitchFamily="34" charset="77"/>
              </a:rPr>
              <a:t>There’s a form for that! </a:t>
            </a:r>
          </a:p>
          <a:p>
            <a:pPr marL="342900" indent="-342900">
              <a:buFont typeface="Wingdings" panose="05000000000000000000" pitchFamily="2" charset="2"/>
              <a:buChar char="q"/>
            </a:pPr>
            <a:r>
              <a:rPr lang="en-US" sz="3200" dirty="0">
                <a:solidFill>
                  <a:schemeClr val="bg2"/>
                </a:solidFill>
                <a:latin typeface="Arial Rounded MT Bold" panose="020F0704030504030204" pitchFamily="34" charset="77"/>
              </a:rPr>
              <a:t>…it’s the right thing to do!</a:t>
            </a:r>
            <a:endParaRPr lang="en-US" sz="2400" dirty="0">
              <a:solidFill>
                <a:schemeClr val="bg2"/>
              </a:solidFill>
              <a:latin typeface="Arial Rounded MT Bold" panose="020F0704030504030204" pitchFamily="34" charset="77"/>
            </a:endParaRPr>
          </a:p>
        </p:txBody>
      </p:sp>
      <p:pic>
        <p:nvPicPr>
          <p:cNvPr id="4" name="Picture 3" descr="Image result for take away points">
            <a:extLst>
              <a:ext uri="{FF2B5EF4-FFF2-40B4-BE49-F238E27FC236}">
                <a16:creationId xmlns:a16="http://schemas.microsoft.com/office/drawing/2014/main" id="{E4FD31F3-5E2B-BF48-9DBD-A0466A8EC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722" y="1992767"/>
            <a:ext cx="4374030" cy="2449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53657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9CC3E3-BF58-4E41-93CC-1531CA898C04}"/>
              </a:ext>
            </a:extLst>
          </p:cNvPr>
          <p:cNvSpPr>
            <a:spLocks noGrp="1"/>
          </p:cNvSpPr>
          <p:nvPr>
            <p:ph type="title"/>
          </p:nvPr>
        </p:nvSpPr>
        <p:spPr>
          <a:xfrm>
            <a:off x="609600" y="330740"/>
            <a:ext cx="10972800" cy="683509"/>
          </a:xfrm>
        </p:spPr>
        <p:txBody>
          <a:bodyPr>
            <a:noAutofit/>
          </a:bodyPr>
          <a:lstStyle/>
          <a:p>
            <a:pPr algn="ctr"/>
            <a:r>
              <a:rPr lang="en-US" sz="4000" dirty="0">
                <a:solidFill>
                  <a:schemeClr val="accent1">
                    <a:lumMod val="50000"/>
                  </a:schemeClr>
                </a:solidFill>
              </a:rPr>
              <a:t>Citations by Frequency</a:t>
            </a:r>
            <a:br>
              <a:rPr lang="en-US" dirty="0"/>
            </a:br>
            <a:r>
              <a:rPr lang="en-US" b="1" dirty="0">
                <a:solidFill>
                  <a:schemeClr val="accent1">
                    <a:lumMod val="50000"/>
                  </a:schemeClr>
                </a:solidFill>
              </a:rPr>
              <a:t>#7 </a:t>
            </a:r>
            <a:r>
              <a:rPr lang="en-US" dirty="0">
                <a:solidFill>
                  <a:schemeClr val="accent1">
                    <a:lumMod val="50000"/>
                  </a:schemeClr>
                </a:solidFill>
              </a:rPr>
              <a:t>Resource Assessment</a:t>
            </a:r>
          </a:p>
        </p:txBody>
      </p:sp>
      <p:sp>
        <p:nvSpPr>
          <p:cNvPr id="2" name="Content Placeholder 1">
            <a:extLst>
              <a:ext uri="{FF2B5EF4-FFF2-40B4-BE49-F238E27FC236}">
                <a16:creationId xmlns:a16="http://schemas.microsoft.com/office/drawing/2014/main" id="{CE1CDBD4-5026-4797-8190-F946A69A82E3}"/>
              </a:ext>
            </a:extLst>
          </p:cNvPr>
          <p:cNvSpPr>
            <a:spLocks noGrp="1"/>
          </p:cNvSpPr>
          <p:nvPr>
            <p:ph sz="quarter" idx="14"/>
          </p:nvPr>
        </p:nvSpPr>
        <p:spPr>
          <a:xfrm>
            <a:off x="518160" y="1643120"/>
            <a:ext cx="10972800" cy="4785359"/>
          </a:xfrm>
        </p:spPr>
        <p:txBody>
          <a:bodyPr>
            <a:noAutofit/>
          </a:bodyPr>
          <a:lstStyle/>
          <a:p>
            <a:r>
              <a:rPr lang="en-US" sz="2400" dirty="0"/>
              <a:t>III.D Resource Assessment</a:t>
            </a:r>
          </a:p>
          <a:p>
            <a:r>
              <a:rPr lang="en-US" sz="2400" b="0" dirty="0">
                <a:solidFill>
                  <a:schemeClr val="bg1">
                    <a:lumMod val="65000"/>
                  </a:schemeClr>
                </a:solidFill>
              </a:rPr>
              <a:t>The program must, at least annually, assess the appropriateness and effectiveness of the resources described in these Standards. The program must include results of resource assessment from at least students, faculty, medical director(s), and advisory committee using the </a:t>
            </a:r>
            <a:r>
              <a:rPr lang="en-US" sz="2400" b="0" dirty="0">
                <a:solidFill>
                  <a:schemeClr val="tx2"/>
                </a:solidFill>
              </a:rPr>
              <a:t>CoAEMSP resource assessment </a:t>
            </a:r>
            <a:r>
              <a:rPr lang="en-US" sz="2400" b="0" dirty="0">
                <a:solidFill>
                  <a:schemeClr val="bg1">
                    <a:lumMod val="65000"/>
                  </a:schemeClr>
                </a:solidFill>
              </a:rPr>
              <a:t>tools. The results of resource assessment must be the basis for ongoing planning and appropriate change. An action plan must be developed when deficiencies are identified in the program resources. Implementation of the action plan must be documented and results measured by ongoing resource assessment.</a:t>
            </a:r>
          </a:p>
        </p:txBody>
      </p:sp>
    </p:spTree>
    <p:extLst>
      <p:ext uri="{BB962C8B-B14F-4D97-AF65-F5344CB8AC3E}">
        <p14:creationId xmlns:p14="http://schemas.microsoft.com/office/powerpoint/2010/main" val="4204869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E96F92-4516-4697-B4D7-0417CD45A623}"/>
              </a:ext>
            </a:extLst>
          </p:cNvPr>
          <p:cNvSpPr>
            <a:spLocks noGrp="1"/>
          </p:cNvSpPr>
          <p:nvPr>
            <p:ph type="title"/>
          </p:nvPr>
        </p:nvSpPr>
        <p:spPr>
          <a:xfrm>
            <a:off x="609600" y="429520"/>
            <a:ext cx="10972800" cy="757253"/>
          </a:xfrm>
        </p:spPr>
        <p:txBody>
          <a:bodyPr/>
          <a:lstStyle/>
          <a:p>
            <a:pPr algn="ctr"/>
            <a:r>
              <a:rPr lang="en-US" sz="4000" b="1" dirty="0">
                <a:solidFill>
                  <a:schemeClr val="accent1">
                    <a:lumMod val="50000"/>
                  </a:schemeClr>
                </a:solidFill>
              </a:rPr>
              <a:t>#7 </a:t>
            </a:r>
            <a:r>
              <a:rPr lang="en-US" sz="4000" dirty="0">
                <a:solidFill>
                  <a:schemeClr val="accent1">
                    <a:lumMod val="50000"/>
                  </a:schemeClr>
                </a:solidFill>
              </a:rPr>
              <a:t>Resource Assessment</a:t>
            </a:r>
          </a:p>
        </p:txBody>
      </p:sp>
      <p:sp>
        <p:nvSpPr>
          <p:cNvPr id="2" name="Content Placeholder 1">
            <a:extLst>
              <a:ext uri="{FF2B5EF4-FFF2-40B4-BE49-F238E27FC236}">
                <a16:creationId xmlns:a16="http://schemas.microsoft.com/office/drawing/2014/main" id="{73FB8092-301D-482C-A5FE-32DC1205673A}"/>
              </a:ext>
            </a:extLst>
          </p:cNvPr>
          <p:cNvSpPr>
            <a:spLocks noGrp="1"/>
          </p:cNvSpPr>
          <p:nvPr>
            <p:ph sz="quarter" idx="14"/>
          </p:nvPr>
        </p:nvSpPr>
        <p:spPr/>
        <p:txBody>
          <a:bodyPr/>
          <a:lstStyle/>
          <a:p>
            <a:pPr lvl="1"/>
            <a:endParaRPr lang="en-US" dirty="0"/>
          </a:p>
          <a:p>
            <a:pPr lvl="1"/>
            <a:r>
              <a:rPr lang="en-US" dirty="0"/>
              <a:t>Total = </a:t>
            </a:r>
            <a:r>
              <a:rPr lang="en-US" dirty="0">
                <a:solidFill>
                  <a:srgbClr val="FF0000"/>
                </a:solidFill>
              </a:rPr>
              <a:t>6</a:t>
            </a:r>
          </a:p>
          <a:p>
            <a:pPr lvl="1"/>
            <a:r>
              <a:rPr lang="en-US" dirty="0"/>
              <a:t>	Initial = 1</a:t>
            </a:r>
          </a:p>
          <a:p>
            <a:pPr lvl="1"/>
            <a:r>
              <a:rPr lang="en-US" dirty="0"/>
              <a:t>	Continuing = 4</a:t>
            </a:r>
          </a:p>
          <a:p>
            <a:pPr lvl="1"/>
            <a:r>
              <a:rPr lang="en-US" dirty="0"/>
              <a:t>	Probation = 1</a:t>
            </a:r>
          </a:p>
        </p:txBody>
      </p:sp>
      <p:graphicFrame>
        <p:nvGraphicFramePr>
          <p:cNvPr id="4" name="Chart 3">
            <a:extLst>
              <a:ext uri="{FF2B5EF4-FFF2-40B4-BE49-F238E27FC236}">
                <a16:creationId xmlns:a16="http://schemas.microsoft.com/office/drawing/2014/main" id="{ED8FE4A3-7AC1-4047-B740-39BF3B42C531}"/>
              </a:ext>
            </a:extLst>
          </p:cNvPr>
          <p:cNvGraphicFramePr/>
          <p:nvPr>
            <p:extLst>
              <p:ext uri="{D42A27DB-BD31-4B8C-83A1-F6EECF244321}">
                <p14:modId xmlns:p14="http://schemas.microsoft.com/office/powerpoint/2010/main" val="3464770928"/>
              </p:ext>
            </p:extLst>
          </p:nvPr>
        </p:nvGraphicFramePr>
        <p:xfrm>
          <a:off x="5774944" y="1778018"/>
          <a:ext cx="6417056" cy="44107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4434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6D3436-0974-4DCD-B4B8-12516602B028}"/>
              </a:ext>
            </a:extLst>
          </p:cNvPr>
          <p:cNvSpPr>
            <a:spLocks noGrp="1"/>
          </p:cNvSpPr>
          <p:nvPr>
            <p:ph type="title"/>
          </p:nvPr>
        </p:nvSpPr>
        <p:spPr>
          <a:xfrm>
            <a:off x="609600" y="429520"/>
            <a:ext cx="10972800" cy="776709"/>
          </a:xfrm>
        </p:spPr>
        <p:txBody>
          <a:bodyPr>
            <a:noAutofit/>
          </a:bodyPr>
          <a:lstStyle/>
          <a:p>
            <a:pPr algn="ctr"/>
            <a:r>
              <a:rPr lang="en-US" sz="4000" dirty="0">
                <a:solidFill>
                  <a:schemeClr val="accent1">
                    <a:lumMod val="50000"/>
                  </a:schemeClr>
                </a:solidFill>
              </a:rPr>
              <a:t>#7 Publications and Disclosures</a:t>
            </a:r>
            <a:br>
              <a:rPr lang="en-US" dirty="0"/>
            </a:br>
            <a:endParaRPr lang="en-US" dirty="0"/>
          </a:p>
        </p:txBody>
      </p:sp>
      <p:sp>
        <p:nvSpPr>
          <p:cNvPr id="2" name="Content Placeholder 1">
            <a:extLst>
              <a:ext uri="{FF2B5EF4-FFF2-40B4-BE49-F238E27FC236}">
                <a16:creationId xmlns:a16="http://schemas.microsoft.com/office/drawing/2014/main" id="{47F8973F-E927-4090-A371-5105596A1F1F}"/>
              </a:ext>
            </a:extLst>
          </p:cNvPr>
          <p:cNvSpPr>
            <a:spLocks noGrp="1"/>
          </p:cNvSpPr>
          <p:nvPr>
            <p:ph sz="quarter" idx="14"/>
          </p:nvPr>
        </p:nvSpPr>
        <p:spPr/>
        <p:txBody>
          <a:bodyPr>
            <a:noAutofit/>
          </a:bodyPr>
          <a:lstStyle/>
          <a:p>
            <a:r>
              <a:rPr lang="en-US" sz="2600" dirty="0"/>
              <a:t>V.A.2 Publications and disclosures</a:t>
            </a:r>
          </a:p>
          <a:p>
            <a:r>
              <a:rPr lang="en-US" sz="2600" b="0" dirty="0">
                <a:solidFill>
                  <a:schemeClr val="bg1">
                    <a:lumMod val="65000"/>
                  </a:schemeClr>
                </a:solidFill>
              </a:rPr>
              <a:t>At least the following must be made known to all applicants and students: the sponsor’s institutional and programmatic accreditation status as well as the name, mailing address, web site address, and phone number of the accrediting agencies; admissions policies and practices, including technical standards (when used); </a:t>
            </a:r>
            <a:r>
              <a:rPr lang="en-US" sz="2600" b="0" dirty="0">
                <a:solidFill>
                  <a:schemeClr val="tx2"/>
                </a:solidFill>
              </a:rPr>
              <a:t>policies</a:t>
            </a:r>
            <a:r>
              <a:rPr lang="en-US" sz="2600" b="0" dirty="0"/>
              <a:t> </a:t>
            </a:r>
            <a:r>
              <a:rPr lang="en-US" sz="2600" b="0" dirty="0">
                <a:solidFill>
                  <a:schemeClr val="bg1">
                    <a:lumMod val="65000"/>
                  </a:schemeClr>
                </a:solidFill>
              </a:rPr>
              <a:t>on</a:t>
            </a:r>
            <a:r>
              <a:rPr lang="en-US" sz="2600" b="0" dirty="0"/>
              <a:t> </a:t>
            </a:r>
            <a:r>
              <a:rPr lang="en-US" sz="2600" b="0" dirty="0">
                <a:solidFill>
                  <a:schemeClr val="tx2"/>
                </a:solidFill>
              </a:rPr>
              <a:t>advanced placement</a:t>
            </a:r>
            <a:r>
              <a:rPr lang="en-US" sz="2600" b="0" dirty="0"/>
              <a:t>, </a:t>
            </a:r>
            <a:r>
              <a:rPr lang="en-US" sz="2600" b="0" dirty="0">
                <a:solidFill>
                  <a:schemeClr val="tx2"/>
                </a:solidFill>
              </a:rPr>
              <a:t>transfer of credits</a:t>
            </a:r>
            <a:r>
              <a:rPr lang="en-US" sz="2600" b="0" dirty="0"/>
              <a:t>, and </a:t>
            </a:r>
            <a:r>
              <a:rPr lang="en-US" sz="2600" b="0" dirty="0">
                <a:solidFill>
                  <a:schemeClr val="tx2"/>
                </a:solidFill>
              </a:rPr>
              <a:t>credits for experiential learning</a:t>
            </a:r>
            <a:r>
              <a:rPr lang="en-US" sz="2600" b="0" dirty="0">
                <a:solidFill>
                  <a:schemeClr val="bg1">
                    <a:lumMod val="65000"/>
                  </a:schemeClr>
                </a:solidFill>
              </a:rPr>
              <a:t>; number of credits required for completion of the program; tuition/fees and other costs required to complete the program; policies and processes for withdrawal and for refunds of tuition/fees.</a:t>
            </a:r>
            <a:endParaRPr lang="en-US" sz="2600" dirty="0">
              <a:solidFill>
                <a:schemeClr val="bg1">
                  <a:lumMod val="65000"/>
                </a:schemeClr>
              </a:solidFill>
            </a:endParaRPr>
          </a:p>
        </p:txBody>
      </p:sp>
    </p:spTree>
    <p:extLst>
      <p:ext uri="{BB962C8B-B14F-4D97-AF65-F5344CB8AC3E}">
        <p14:creationId xmlns:p14="http://schemas.microsoft.com/office/powerpoint/2010/main" val="2296339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F10E-5DB8-F944-A1EE-AFFAEF5378CB}"/>
              </a:ext>
            </a:extLst>
          </p:cNvPr>
          <p:cNvSpPr>
            <a:spLocks noGrp="1"/>
          </p:cNvSpPr>
          <p:nvPr>
            <p:ph type="title"/>
          </p:nvPr>
        </p:nvSpPr>
        <p:spPr>
          <a:xfrm>
            <a:off x="609600" y="470161"/>
            <a:ext cx="10972800" cy="862528"/>
          </a:xfrm>
        </p:spPr>
        <p:txBody>
          <a:bodyPr/>
          <a:lstStyle/>
          <a:p>
            <a:pPr algn="ctr"/>
            <a:r>
              <a:rPr lang="en-US" sz="4000" b="1" dirty="0">
                <a:solidFill>
                  <a:schemeClr val="accent1">
                    <a:lumMod val="50000"/>
                  </a:schemeClr>
                </a:solidFill>
              </a:rPr>
              <a:t>#7 </a:t>
            </a:r>
            <a:r>
              <a:rPr lang="en-US" sz="4000" dirty="0">
                <a:solidFill>
                  <a:schemeClr val="accent1">
                    <a:lumMod val="50000"/>
                  </a:schemeClr>
                </a:solidFill>
              </a:rPr>
              <a:t>Publications and Disclosures</a:t>
            </a:r>
          </a:p>
        </p:txBody>
      </p:sp>
      <p:sp>
        <p:nvSpPr>
          <p:cNvPr id="3" name="Content Placeholder 2">
            <a:extLst>
              <a:ext uri="{FF2B5EF4-FFF2-40B4-BE49-F238E27FC236}">
                <a16:creationId xmlns:a16="http://schemas.microsoft.com/office/drawing/2014/main" id="{FFFD6D57-A71F-DA4F-80B6-1517ADCC7BEC}"/>
              </a:ext>
            </a:extLst>
          </p:cNvPr>
          <p:cNvSpPr>
            <a:spLocks noGrp="1"/>
          </p:cNvSpPr>
          <p:nvPr>
            <p:ph sz="quarter" idx="14"/>
          </p:nvPr>
        </p:nvSpPr>
        <p:spPr/>
        <p:txBody>
          <a:bodyPr/>
          <a:lstStyle/>
          <a:p>
            <a:pPr lvl="1"/>
            <a:endParaRPr lang="en-US" dirty="0"/>
          </a:p>
          <a:p>
            <a:pPr lvl="1"/>
            <a:r>
              <a:rPr lang="en-US" dirty="0"/>
              <a:t>Total = </a:t>
            </a:r>
            <a:r>
              <a:rPr lang="en-US" dirty="0">
                <a:solidFill>
                  <a:srgbClr val="FF0000"/>
                </a:solidFill>
              </a:rPr>
              <a:t>6</a:t>
            </a:r>
          </a:p>
          <a:p>
            <a:pPr marL="517525" lvl="1"/>
            <a:r>
              <a:rPr lang="en-US" dirty="0"/>
              <a:t>Initial = 1</a:t>
            </a:r>
          </a:p>
          <a:p>
            <a:pPr marL="517525" lvl="1"/>
            <a:r>
              <a:rPr lang="en-US" dirty="0"/>
              <a:t>Continuing = 5</a:t>
            </a:r>
          </a:p>
          <a:p>
            <a:endParaRPr lang="en-US" dirty="0"/>
          </a:p>
        </p:txBody>
      </p:sp>
      <p:sp>
        <p:nvSpPr>
          <p:cNvPr id="6" name="Content Placeholder 5">
            <a:extLst>
              <a:ext uri="{FF2B5EF4-FFF2-40B4-BE49-F238E27FC236}">
                <a16:creationId xmlns:a16="http://schemas.microsoft.com/office/drawing/2014/main" id="{D317049C-231E-BA4D-918E-49100B953045}"/>
              </a:ext>
            </a:extLst>
          </p:cNvPr>
          <p:cNvSpPr>
            <a:spLocks noGrp="1"/>
          </p:cNvSpPr>
          <p:nvPr>
            <p:ph sz="quarter" idx="15"/>
          </p:nvPr>
        </p:nvSpPr>
        <p:spPr/>
        <p:txBody>
          <a:bodyPr/>
          <a:lstStyle/>
          <a:p>
            <a:r>
              <a:rPr lang="en-US" dirty="0"/>
              <a:t> </a:t>
            </a:r>
          </a:p>
        </p:txBody>
      </p:sp>
      <p:graphicFrame>
        <p:nvGraphicFramePr>
          <p:cNvPr id="4" name="Chart 3">
            <a:extLst>
              <a:ext uri="{FF2B5EF4-FFF2-40B4-BE49-F238E27FC236}">
                <a16:creationId xmlns:a16="http://schemas.microsoft.com/office/drawing/2014/main" id="{A387441C-5411-B840-BF90-B2C897ECD143}"/>
              </a:ext>
            </a:extLst>
          </p:cNvPr>
          <p:cNvGraphicFramePr/>
          <p:nvPr>
            <p:extLst>
              <p:ext uri="{D42A27DB-BD31-4B8C-83A1-F6EECF244321}">
                <p14:modId xmlns:p14="http://schemas.microsoft.com/office/powerpoint/2010/main" val="3153189107"/>
              </p:ext>
            </p:extLst>
          </p:nvPr>
        </p:nvGraphicFramePr>
        <p:xfrm>
          <a:off x="5774944" y="1778018"/>
          <a:ext cx="6417056" cy="44107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997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BD1F49-5BAA-496D-85B4-EEC5A635822B}"/>
              </a:ext>
            </a:extLst>
          </p:cNvPr>
          <p:cNvSpPr>
            <a:spLocks noGrp="1"/>
          </p:cNvSpPr>
          <p:nvPr>
            <p:ph type="title"/>
          </p:nvPr>
        </p:nvSpPr>
        <p:spPr>
          <a:xfrm>
            <a:off x="609600" y="350196"/>
            <a:ext cx="10972800" cy="817123"/>
          </a:xfrm>
        </p:spPr>
        <p:txBody>
          <a:bodyPr>
            <a:noAutofit/>
          </a:bodyPr>
          <a:lstStyle/>
          <a:p>
            <a:pPr algn="ctr"/>
            <a:r>
              <a:rPr lang="en-US" sz="4000" dirty="0">
                <a:solidFill>
                  <a:schemeClr val="accent1">
                    <a:lumMod val="50000"/>
                  </a:schemeClr>
                </a:solidFill>
              </a:rPr>
              <a:t>Citations by Frequency</a:t>
            </a:r>
            <a:br>
              <a:rPr lang="en-US" dirty="0"/>
            </a:br>
            <a:r>
              <a:rPr lang="en-US" b="1" dirty="0">
                <a:solidFill>
                  <a:schemeClr val="accent1">
                    <a:lumMod val="50000"/>
                  </a:schemeClr>
                </a:solidFill>
              </a:rPr>
              <a:t>#8 </a:t>
            </a:r>
            <a:r>
              <a:rPr lang="en-US" dirty="0">
                <a:solidFill>
                  <a:schemeClr val="accent1">
                    <a:lumMod val="50000"/>
                  </a:schemeClr>
                </a:solidFill>
              </a:rPr>
              <a:t>Hospital/Clinical/Field Affiliations</a:t>
            </a:r>
          </a:p>
        </p:txBody>
      </p:sp>
      <p:sp>
        <p:nvSpPr>
          <p:cNvPr id="2" name="Content Placeholder 1">
            <a:extLst>
              <a:ext uri="{FF2B5EF4-FFF2-40B4-BE49-F238E27FC236}">
                <a16:creationId xmlns:a16="http://schemas.microsoft.com/office/drawing/2014/main" id="{29BB849E-C07A-4DB9-AD19-8AB938CC7B86}"/>
              </a:ext>
            </a:extLst>
          </p:cNvPr>
          <p:cNvSpPr>
            <a:spLocks noGrp="1"/>
          </p:cNvSpPr>
          <p:nvPr>
            <p:ph sz="quarter" idx="14"/>
          </p:nvPr>
        </p:nvSpPr>
        <p:spPr>
          <a:xfrm>
            <a:off x="609600" y="1815737"/>
            <a:ext cx="10972800" cy="4087225"/>
          </a:xfrm>
        </p:spPr>
        <p:txBody>
          <a:bodyPr>
            <a:normAutofit/>
          </a:bodyPr>
          <a:lstStyle/>
          <a:p>
            <a:pPr marL="1204913" indent="-1204913"/>
            <a:r>
              <a:rPr lang="en-US" dirty="0"/>
              <a:t>III.A.2. Hospital/Clinical Affiliations and Field Internship Affiliations</a:t>
            </a:r>
          </a:p>
          <a:p>
            <a:r>
              <a:rPr lang="en-US" dirty="0">
                <a:solidFill>
                  <a:schemeClr val="bg1">
                    <a:lumMod val="65000"/>
                  </a:schemeClr>
                </a:solidFill>
              </a:rPr>
              <a:t>For all affiliations, students must have access to </a:t>
            </a:r>
            <a:r>
              <a:rPr lang="en-US" dirty="0">
                <a:solidFill>
                  <a:schemeClr val="tx2"/>
                </a:solidFill>
              </a:rPr>
              <a:t>adequate numbers of patients</a:t>
            </a:r>
            <a:r>
              <a:rPr lang="en-US" dirty="0">
                <a:solidFill>
                  <a:schemeClr val="bg1">
                    <a:lumMod val="65000"/>
                  </a:schemeClr>
                </a:solidFill>
              </a:rPr>
              <a:t>, proportionally distributed by age-range, chief complaint and interventions in the delivery of emergency care appropriate to the level of Emergency Medical Profession(s) for which the training is being offered…</a:t>
            </a:r>
          </a:p>
        </p:txBody>
      </p:sp>
    </p:spTree>
    <p:extLst>
      <p:ext uri="{BB962C8B-B14F-4D97-AF65-F5344CB8AC3E}">
        <p14:creationId xmlns:p14="http://schemas.microsoft.com/office/powerpoint/2010/main" val="3698407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DE29DC-8035-4E9C-8E01-5D70CDCDAD69}"/>
              </a:ext>
            </a:extLst>
          </p:cNvPr>
          <p:cNvSpPr>
            <a:spLocks noGrp="1"/>
          </p:cNvSpPr>
          <p:nvPr>
            <p:ph type="title"/>
          </p:nvPr>
        </p:nvSpPr>
        <p:spPr>
          <a:xfrm>
            <a:off x="609600" y="429520"/>
            <a:ext cx="10972800" cy="873985"/>
          </a:xfrm>
        </p:spPr>
        <p:txBody>
          <a:bodyPr>
            <a:normAutofit/>
          </a:bodyPr>
          <a:lstStyle/>
          <a:p>
            <a:pPr algn="ctr"/>
            <a:r>
              <a:rPr lang="en-US" sz="4000" b="1" dirty="0">
                <a:solidFill>
                  <a:schemeClr val="accent1">
                    <a:lumMod val="50000"/>
                  </a:schemeClr>
                </a:solidFill>
              </a:rPr>
              <a:t>#8 </a:t>
            </a:r>
            <a:r>
              <a:rPr lang="en-US" sz="4000" dirty="0">
                <a:solidFill>
                  <a:schemeClr val="accent1">
                    <a:lumMod val="50000"/>
                  </a:schemeClr>
                </a:solidFill>
              </a:rPr>
              <a:t>Hospital/Clinical/Field Affiliations</a:t>
            </a:r>
          </a:p>
        </p:txBody>
      </p:sp>
      <p:sp>
        <p:nvSpPr>
          <p:cNvPr id="2" name="Content Placeholder 1">
            <a:extLst>
              <a:ext uri="{FF2B5EF4-FFF2-40B4-BE49-F238E27FC236}">
                <a16:creationId xmlns:a16="http://schemas.microsoft.com/office/drawing/2014/main" id="{C76DE6B8-2D3F-4710-8C7A-304942E4E364}"/>
              </a:ext>
            </a:extLst>
          </p:cNvPr>
          <p:cNvSpPr>
            <a:spLocks noGrp="1"/>
          </p:cNvSpPr>
          <p:nvPr>
            <p:ph sz="quarter" idx="14"/>
          </p:nvPr>
        </p:nvSpPr>
        <p:spPr>
          <a:xfrm>
            <a:off x="609600" y="1117603"/>
            <a:ext cx="10972800" cy="4785359"/>
          </a:xfrm>
        </p:spPr>
        <p:txBody>
          <a:bodyPr/>
          <a:lstStyle/>
          <a:p>
            <a:endParaRPr lang="en-US" dirty="0"/>
          </a:p>
          <a:p>
            <a:r>
              <a:rPr lang="en-US" dirty="0">
                <a:solidFill>
                  <a:schemeClr val="bg1">
                    <a:lumMod val="65000"/>
                  </a:schemeClr>
                </a:solidFill>
              </a:rPr>
              <a:t>…The clinical/field experience/internship resources must ensure exposure to, and management of, the following patients and conditions (</a:t>
            </a:r>
            <a:r>
              <a:rPr lang="en-US" dirty="0">
                <a:solidFill>
                  <a:schemeClr val="tx2"/>
                </a:solidFill>
              </a:rPr>
              <a:t>see Student Minimum Competency Matrix, aka Appendix G</a:t>
            </a:r>
            <a:r>
              <a:rPr lang="en-US" dirty="0">
                <a:solidFill>
                  <a:schemeClr val="bg1">
                    <a:lumMod val="65000"/>
                  </a:schemeClr>
                </a:solidFill>
              </a:rPr>
              <a:t>)</a:t>
            </a:r>
          </a:p>
        </p:txBody>
      </p:sp>
    </p:spTree>
    <p:extLst>
      <p:ext uri="{BB962C8B-B14F-4D97-AF65-F5344CB8AC3E}">
        <p14:creationId xmlns:p14="http://schemas.microsoft.com/office/powerpoint/2010/main" val="4121164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F10E-5DB8-F944-A1EE-AFFAEF5378CB}"/>
              </a:ext>
            </a:extLst>
          </p:cNvPr>
          <p:cNvSpPr>
            <a:spLocks noGrp="1"/>
          </p:cNvSpPr>
          <p:nvPr>
            <p:ph type="title"/>
          </p:nvPr>
        </p:nvSpPr>
        <p:spPr/>
        <p:txBody>
          <a:bodyPr/>
          <a:lstStyle/>
          <a:p>
            <a:pPr algn="ctr"/>
            <a:r>
              <a:rPr lang="en-US" sz="4000" b="1" dirty="0">
                <a:solidFill>
                  <a:schemeClr val="accent1">
                    <a:lumMod val="50000"/>
                  </a:schemeClr>
                </a:solidFill>
              </a:rPr>
              <a:t>#8 </a:t>
            </a:r>
            <a:r>
              <a:rPr lang="en-US" sz="4000" dirty="0">
                <a:solidFill>
                  <a:schemeClr val="accent1">
                    <a:lumMod val="50000"/>
                  </a:schemeClr>
                </a:solidFill>
              </a:rPr>
              <a:t>Hospital/Clinical/Field Affiliations</a:t>
            </a:r>
          </a:p>
        </p:txBody>
      </p:sp>
      <p:sp>
        <p:nvSpPr>
          <p:cNvPr id="3" name="Content Placeholder 2">
            <a:extLst>
              <a:ext uri="{FF2B5EF4-FFF2-40B4-BE49-F238E27FC236}">
                <a16:creationId xmlns:a16="http://schemas.microsoft.com/office/drawing/2014/main" id="{FFFD6D57-A71F-DA4F-80B6-1517ADCC7BEC}"/>
              </a:ext>
            </a:extLst>
          </p:cNvPr>
          <p:cNvSpPr>
            <a:spLocks noGrp="1"/>
          </p:cNvSpPr>
          <p:nvPr>
            <p:ph sz="quarter" idx="14"/>
          </p:nvPr>
        </p:nvSpPr>
        <p:spPr/>
        <p:txBody>
          <a:bodyPr/>
          <a:lstStyle/>
          <a:p>
            <a:pPr lvl="1"/>
            <a:endParaRPr lang="en-US" dirty="0"/>
          </a:p>
          <a:p>
            <a:pPr lvl="1"/>
            <a:r>
              <a:rPr lang="en-US" dirty="0"/>
              <a:t>Total = </a:t>
            </a:r>
            <a:r>
              <a:rPr lang="en-US" dirty="0">
                <a:solidFill>
                  <a:srgbClr val="FF0000"/>
                </a:solidFill>
              </a:rPr>
              <a:t>5</a:t>
            </a:r>
          </a:p>
          <a:p>
            <a:pPr marL="517525" lvl="1"/>
            <a:r>
              <a:rPr lang="en-US" dirty="0"/>
              <a:t>Initial = 1</a:t>
            </a:r>
          </a:p>
          <a:p>
            <a:pPr marL="517525" lvl="1"/>
            <a:r>
              <a:rPr lang="en-US" dirty="0"/>
              <a:t>Continuing = 4</a:t>
            </a:r>
          </a:p>
          <a:p>
            <a:endParaRPr lang="en-US" dirty="0"/>
          </a:p>
        </p:txBody>
      </p:sp>
      <p:sp>
        <p:nvSpPr>
          <p:cNvPr id="6" name="Content Placeholder 5">
            <a:extLst>
              <a:ext uri="{FF2B5EF4-FFF2-40B4-BE49-F238E27FC236}">
                <a16:creationId xmlns:a16="http://schemas.microsoft.com/office/drawing/2014/main" id="{D317049C-231E-BA4D-918E-49100B953045}"/>
              </a:ext>
            </a:extLst>
          </p:cNvPr>
          <p:cNvSpPr>
            <a:spLocks noGrp="1"/>
          </p:cNvSpPr>
          <p:nvPr>
            <p:ph sz="quarter" idx="15"/>
          </p:nvPr>
        </p:nvSpPr>
        <p:spPr>
          <a:xfrm>
            <a:off x="6527260" y="1478604"/>
            <a:ext cx="5055142" cy="4617396"/>
          </a:xfrm>
        </p:spPr>
        <p:txBody>
          <a:bodyPr/>
          <a:lstStyle/>
          <a:p>
            <a:r>
              <a:rPr lang="en-US" dirty="0"/>
              <a:t> </a:t>
            </a:r>
          </a:p>
        </p:txBody>
      </p:sp>
      <p:graphicFrame>
        <p:nvGraphicFramePr>
          <p:cNvPr id="4" name="Chart 3">
            <a:extLst>
              <a:ext uri="{FF2B5EF4-FFF2-40B4-BE49-F238E27FC236}">
                <a16:creationId xmlns:a16="http://schemas.microsoft.com/office/drawing/2014/main" id="{A387441C-5411-B840-BF90-B2C897ECD143}"/>
              </a:ext>
            </a:extLst>
          </p:cNvPr>
          <p:cNvGraphicFramePr/>
          <p:nvPr>
            <p:extLst>
              <p:ext uri="{D42A27DB-BD31-4B8C-83A1-F6EECF244321}">
                <p14:modId xmlns:p14="http://schemas.microsoft.com/office/powerpoint/2010/main" val="1828329524"/>
              </p:ext>
            </p:extLst>
          </p:nvPr>
        </p:nvGraphicFramePr>
        <p:xfrm>
          <a:off x="5774944" y="1778018"/>
          <a:ext cx="6417056" cy="44107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6414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05731C48-57B6-4679-932F-ADD52AC4496C}"/>
              </a:ext>
            </a:extLst>
          </p:cNvPr>
          <p:cNvPicPr>
            <a:picLocks noChangeAspect="1"/>
          </p:cNvPicPr>
          <p:nvPr/>
        </p:nvPicPr>
        <p:blipFill>
          <a:blip r:embed="rId3"/>
          <a:stretch>
            <a:fillRect/>
          </a:stretch>
        </p:blipFill>
        <p:spPr>
          <a:xfrm>
            <a:off x="783772" y="457201"/>
            <a:ext cx="10624455" cy="5577840"/>
          </a:xfrm>
          <a:prstGeom prst="rect">
            <a:avLst/>
          </a:prstGeom>
          <a:noFill/>
        </p:spPr>
      </p:pic>
    </p:spTree>
    <p:extLst>
      <p:ext uri="{BB962C8B-B14F-4D97-AF65-F5344CB8AC3E}">
        <p14:creationId xmlns:p14="http://schemas.microsoft.com/office/powerpoint/2010/main" val="1878377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F39FC148-68AC-CF46-8AE7-3A2B8CC58D53}"/>
              </a:ext>
            </a:extLst>
          </p:cNvPr>
          <p:cNvPicPr>
            <a:picLocks noChangeAspect="1"/>
          </p:cNvPicPr>
          <p:nvPr/>
        </p:nvPicPr>
        <p:blipFill>
          <a:blip r:embed="rId3"/>
          <a:stretch>
            <a:fillRect/>
          </a:stretch>
        </p:blipFill>
        <p:spPr>
          <a:xfrm>
            <a:off x="403412" y="130552"/>
            <a:ext cx="11385176" cy="6596896"/>
          </a:xfrm>
          <a:prstGeom prst="rect">
            <a:avLst/>
          </a:prstGeom>
        </p:spPr>
      </p:pic>
    </p:spTree>
    <p:extLst>
      <p:ext uri="{BB962C8B-B14F-4D97-AF65-F5344CB8AC3E}">
        <p14:creationId xmlns:p14="http://schemas.microsoft.com/office/powerpoint/2010/main" val="1687462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532502-ED24-4CB4-906E-D78CCF231A18}"/>
              </a:ext>
            </a:extLst>
          </p:cNvPr>
          <p:cNvSpPr>
            <a:spLocks noGrp="1"/>
          </p:cNvSpPr>
          <p:nvPr>
            <p:ph type="title"/>
          </p:nvPr>
        </p:nvSpPr>
        <p:spPr>
          <a:xfrm>
            <a:off x="609600" y="429520"/>
            <a:ext cx="10972800" cy="815619"/>
          </a:xfrm>
        </p:spPr>
        <p:txBody>
          <a:bodyPr anchor="ctr">
            <a:normAutofit/>
          </a:bodyPr>
          <a:lstStyle/>
          <a:p>
            <a:pPr algn="ctr"/>
            <a:r>
              <a:rPr lang="en-US" sz="4000" dirty="0">
                <a:solidFill>
                  <a:schemeClr val="accent1">
                    <a:lumMod val="50000"/>
                  </a:schemeClr>
                </a:solidFill>
                <a:latin typeface="Arial Rounded MT Bold" panose="020F0704030504030204" pitchFamily="34" charset="77"/>
              </a:rPr>
              <a:t>Levels of Complexity</a:t>
            </a:r>
          </a:p>
        </p:txBody>
      </p:sp>
      <p:graphicFrame>
        <p:nvGraphicFramePr>
          <p:cNvPr id="5" name="Content Placeholder 1">
            <a:extLst>
              <a:ext uri="{FF2B5EF4-FFF2-40B4-BE49-F238E27FC236}">
                <a16:creationId xmlns:a16="http://schemas.microsoft.com/office/drawing/2014/main" id="{2E6ED225-8E9D-45DB-B6C1-1CF5C3BD430A}"/>
              </a:ext>
            </a:extLst>
          </p:cNvPr>
          <p:cNvGraphicFramePr>
            <a:graphicFrameLocks noGrp="1"/>
          </p:cNvGraphicFramePr>
          <p:nvPr>
            <p:ph sz="quarter" idx="14"/>
            <p:extLst>
              <p:ext uri="{D42A27DB-BD31-4B8C-83A1-F6EECF244321}">
                <p14:modId xmlns:p14="http://schemas.microsoft.com/office/powerpoint/2010/main" val="2242205395"/>
              </p:ext>
            </p:extLst>
          </p:nvPr>
        </p:nvGraphicFramePr>
        <p:xfrm>
          <a:off x="609600" y="1117600"/>
          <a:ext cx="10972800" cy="478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5299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9AFB63-E5C2-4022-8C9B-7392A4BA26D7}"/>
              </a:ext>
            </a:extLst>
          </p:cNvPr>
          <p:cNvSpPr>
            <a:spLocks noGrp="1"/>
          </p:cNvSpPr>
          <p:nvPr>
            <p:ph type="title"/>
          </p:nvPr>
        </p:nvSpPr>
        <p:spPr/>
        <p:txBody>
          <a:bodyPr/>
          <a:lstStyle/>
          <a:p>
            <a:r>
              <a:rPr lang="en-US" dirty="0"/>
              <a:t> </a:t>
            </a:r>
          </a:p>
        </p:txBody>
      </p:sp>
      <p:pic>
        <p:nvPicPr>
          <p:cNvPr id="5" name="Content Placeholder 4" descr="A picture containing drawing, clock&#10;&#10;Description automatically generated">
            <a:extLst>
              <a:ext uri="{FF2B5EF4-FFF2-40B4-BE49-F238E27FC236}">
                <a16:creationId xmlns:a16="http://schemas.microsoft.com/office/drawing/2014/main" id="{A1F9867F-54CA-4D00-9272-CD118B10974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012191" y="1400684"/>
            <a:ext cx="3620851" cy="2540000"/>
          </a:xfrm>
        </p:spPr>
      </p:pic>
      <p:pic>
        <p:nvPicPr>
          <p:cNvPr id="7" name="Picture 6" descr="A close up of text on a white background&#10;&#10;Description automatically generated">
            <a:extLst>
              <a:ext uri="{FF2B5EF4-FFF2-40B4-BE49-F238E27FC236}">
                <a16:creationId xmlns:a16="http://schemas.microsoft.com/office/drawing/2014/main" id="{80861882-2EE7-401A-AADB-3D8358BE8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4209" y="2670684"/>
            <a:ext cx="3923868" cy="21770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Content Placeholder 4" descr="A picture containing drawing, clock&#10;&#10;Description automatically generated">
            <a:extLst>
              <a:ext uri="{FF2B5EF4-FFF2-40B4-BE49-F238E27FC236}">
                <a16:creationId xmlns:a16="http://schemas.microsoft.com/office/drawing/2014/main" id="{D1025D00-AF2C-DA43-9DB9-49ED2AB1A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229" y="1219200"/>
            <a:ext cx="3620851" cy="2539999"/>
          </a:xfrm>
        </p:spPr>
      </p:pic>
    </p:spTree>
    <p:extLst>
      <p:ext uri="{BB962C8B-B14F-4D97-AF65-F5344CB8AC3E}">
        <p14:creationId xmlns:p14="http://schemas.microsoft.com/office/powerpoint/2010/main" val="3557602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DFF4-FB3F-45D2-A278-B1D3417672EE}"/>
              </a:ext>
            </a:extLst>
          </p:cNvPr>
          <p:cNvSpPr>
            <a:spLocks noGrp="1"/>
          </p:cNvSpPr>
          <p:nvPr>
            <p:ph type="title"/>
          </p:nvPr>
        </p:nvSpPr>
        <p:spPr>
          <a:xfrm>
            <a:off x="609600" y="429521"/>
            <a:ext cx="10972800" cy="864258"/>
          </a:xfrm>
        </p:spPr>
        <p:txBody>
          <a:bodyPr/>
          <a:lstStyle/>
          <a:p>
            <a:pPr algn="ctr"/>
            <a:r>
              <a:rPr lang="en-US" sz="4000" dirty="0">
                <a:solidFill>
                  <a:schemeClr val="accent1">
                    <a:lumMod val="50000"/>
                  </a:schemeClr>
                </a:solidFill>
                <a:latin typeface="Arial Rounded MT Bold" panose="020F0704030504030204" pitchFamily="34" charset="77"/>
              </a:rPr>
              <a:t>Citations</a:t>
            </a:r>
            <a:endParaRPr lang="en-US" dirty="0"/>
          </a:p>
        </p:txBody>
      </p:sp>
      <p:sp>
        <p:nvSpPr>
          <p:cNvPr id="3" name="Content Placeholder 2">
            <a:extLst>
              <a:ext uri="{FF2B5EF4-FFF2-40B4-BE49-F238E27FC236}">
                <a16:creationId xmlns:a16="http://schemas.microsoft.com/office/drawing/2014/main" id="{9B3EB8EC-6C33-4829-B528-44586A1F95B3}"/>
              </a:ext>
            </a:extLst>
          </p:cNvPr>
          <p:cNvSpPr>
            <a:spLocks noGrp="1"/>
          </p:cNvSpPr>
          <p:nvPr>
            <p:ph sz="quarter" idx="14"/>
          </p:nvPr>
        </p:nvSpPr>
        <p:spPr>
          <a:xfrm>
            <a:off x="-1288106" y="2146303"/>
            <a:ext cx="1221926" cy="1408457"/>
          </a:xfrm>
        </p:spPr>
        <p:txBody>
          <a:bodyPr/>
          <a:lstStyle/>
          <a:p>
            <a:r>
              <a:rPr lang="en-US" dirty="0"/>
              <a:t> </a:t>
            </a:r>
          </a:p>
        </p:txBody>
      </p:sp>
      <p:graphicFrame>
        <p:nvGraphicFramePr>
          <p:cNvPr id="4" name="Diagram 3">
            <a:extLst>
              <a:ext uri="{FF2B5EF4-FFF2-40B4-BE49-F238E27FC236}">
                <a16:creationId xmlns:a16="http://schemas.microsoft.com/office/drawing/2014/main" id="{F80E72F1-7C5A-49BD-A228-8F3A9CA9ED49}"/>
              </a:ext>
            </a:extLst>
          </p:cNvPr>
          <p:cNvGraphicFramePr/>
          <p:nvPr>
            <p:extLst>
              <p:ext uri="{D42A27DB-BD31-4B8C-83A1-F6EECF244321}">
                <p14:modId xmlns:p14="http://schemas.microsoft.com/office/powerpoint/2010/main" val="1057159586"/>
              </p:ext>
            </p:extLst>
          </p:nvPr>
        </p:nvGraphicFramePr>
        <p:xfrm>
          <a:off x="1681804" y="1196503"/>
          <a:ext cx="8128000" cy="5077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eport - Free seo and web icons">
            <a:extLst>
              <a:ext uri="{FF2B5EF4-FFF2-40B4-BE49-F238E27FC236}">
                <a16:creationId xmlns:a16="http://schemas.microsoft.com/office/drawing/2014/main" id="{B9E178AE-BEC7-4AA3-B97E-3E3E6AD697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8633" y="1579225"/>
            <a:ext cx="666243" cy="6662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AHEP Accreditation Workshop for Paramedic Programs">
            <a:extLst>
              <a:ext uri="{FF2B5EF4-FFF2-40B4-BE49-F238E27FC236}">
                <a16:creationId xmlns:a16="http://schemas.microsoft.com/office/drawing/2014/main" id="{17019A27-B59B-48A4-B9EC-301A7C822B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8633" y="3429000"/>
            <a:ext cx="653206" cy="6055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AAHEP Accreditation for NDT | AIMS Education">
            <a:extLst>
              <a:ext uri="{FF2B5EF4-FFF2-40B4-BE49-F238E27FC236}">
                <a16:creationId xmlns:a16="http://schemas.microsoft.com/office/drawing/2014/main" id="{DBFD9800-DCF2-4EF0-B83D-52972BAEB8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30863" y="5134178"/>
            <a:ext cx="781781" cy="751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573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9015FB-5E48-4FAC-A50E-FFD0058D521C}"/>
              </a:ext>
            </a:extLst>
          </p:cNvPr>
          <p:cNvSpPr>
            <a:spLocks noGrp="1"/>
          </p:cNvSpPr>
          <p:nvPr>
            <p:ph type="title"/>
          </p:nvPr>
        </p:nvSpPr>
        <p:spPr>
          <a:xfrm>
            <a:off x="609600" y="429521"/>
            <a:ext cx="10972800" cy="844802"/>
          </a:xfrm>
        </p:spPr>
        <p:txBody>
          <a:bodyPr>
            <a:normAutofit/>
          </a:bodyPr>
          <a:lstStyle/>
          <a:p>
            <a:pPr algn="ctr"/>
            <a:r>
              <a:rPr lang="en-US" sz="4000" dirty="0">
                <a:solidFill>
                  <a:schemeClr val="accent1">
                    <a:lumMod val="50000"/>
                  </a:schemeClr>
                </a:solidFill>
                <a:latin typeface="Arial Rounded MT Bold" panose="020F0704030504030204" pitchFamily="34" charset="77"/>
              </a:rPr>
              <a:t>2019 Summary of CAAHEP Citations</a:t>
            </a:r>
          </a:p>
        </p:txBody>
      </p:sp>
      <p:sp>
        <p:nvSpPr>
          <p:cNvPr id="2" name="Content Placeholder 1">
            <a:extLst>
              <a:ext uri="{FF2B5EF4-FFF2-40B4-BE49-F238E27FC236}">
                <a16:creationId xmlns:a16="http://schemas.microsoft.com/office/drawing/2014/main" id="{F7F340EE-CB59-4509-9DCE-69BC150136ED}"/>
              </a:ext>
            </a:extLst>
          </p:cNvPr>
          <p:cNvSpPr>
            <a:spLocks noGrp="1"/>
          </p:cNvSpPr>
          <p:nvPr>
            <p:ph sz="quarter" idx="14"/>
          </p:nvPr>
        </p:nvSpPr>
        <p:spPr/>
        <p:txBody>
          <a:bodyPr>
            <a:normAutofit lnSpcReduction="10000"/>
          </a:bodyPr>
          <a:lstStyle/>
          <a:p>
            <a:endParaRPr lang="en-US" sz="2800" dirty="0">
              <a:solidFill>
                <a:schemeClr val="tx2"/>
              </a:solidFill>
              <a:latin typeface="Arial Rounded MT Bold" panose="020F0704030504030204" pitchFamily="34" charset="77"/>
            </a:endParaRPr>
          </a:p>
          <a:p>
            <a:r>
              <a:rPr lang="en-US" sz="2800" dirty="0">
                <a:solidFill>
                  <a:srgbClr val="FF0000"/>
                </a:solidFill>
                <a:latin typeface="Arial Rounded MT Bold" panose="020F0704030504030204" pitchFamily="34" charset="77"/>
              </a:rPr>
              <a:t>115</a:t>
            </a:r>
            <a:r>
              <a:rPr lang="en-US" sz="2800" dirty="0">
                <a:solidFill>
                  <a:schemeClr val="bg2"/>
                </a:solidFill>
                <a:latin typeface="Arial Rounded MT Bold" panose="020F0704030504030204" pitchFamily="34" charset="77"/>
              </a:rPr>
              <a:t> total actions</a:t>
            </a:r>
          </a:p>
          <a:p>
            <a:r>
              <a:rPr lang="en-US" sz="2800" dirty="0">
                <a:solidFill>
                  <a:schemeClr val="bg2"/>
                </a:solidFill>
                <a:latin typeface="Arial Rounded MT Bold" panose="020F0704030504030204" pitchFamily="34" charset="77"/>
              </a:rPr>
              <a:t>	19 </a:t>
            </a:r>
            <a:r>
              <a:rPr lang="en-US" sz="2800" dirty="0">
                <a:solidFill>
                  <a:schemeClr val="tx2"/>
                </a:solidFill>
                <a:latin typeface="Arial Rounded MT Bold" panose="020F0704030504030204" pitchFamily="34" charset="77"/>
              </a:rPr>
              <a:t>initial</a:t>
            </a:r>
            <a:r>
              <a:rPr lang="en-US" sz="2800" dirty="0">
                <a:solidFill>
                  <a:schemeClr val="bg2"/>
                </a:solidFill>
                <a:latin typeface="Arial Rounded MT Bold" panose="020F0704030504030204" pitchFamily="34" charset="77"/>
              </a:rPr>
              <a:t> – 11 with citations (</a:t>
            </a:r>
            <a:r>
              <a:rPr lang="en-US" sz="2800" dirty="0">
                <a:solidFill>
                  <a:srgbClr val="FF0000"/>
                </a:solidFill>
                <a:latin typeface="Arial Rounded MT Bold" panose="020F0704030504030204" pitchFamily="34" charset="77"/>
              </a:rPr>
              <a:t>58%</a:t>
            </a:r>
            <a:r>
              <a:rPr lang="en-US" sz="2800" dirty="0">
                <a:solidFill>
                  <a:schemeClr val="bg2"/>
                </a:solidFill>
                <a:latin typeface="Arial Rounded MT Bold" panose="020F0704030504030204" pitchFamily="34" charset="77"/>
              </a:rPr>
              <a:t>)</a:t>
            </a:r>
          </a:p>
          <a:p>
            <a:r>
              <a:rPr lang="en-US" sz="2800" dirty="0">
                <a:solidFill>
                  <a:schemeClr val="bg2"/>
                </a:solidFill>
                <a:latin typeface="Arial Rounded MT Bold" panose="020F0704030504030204" pitchFamily="34" charset="77"/>
              </a:rPr>
              <a:t>	94 </a:t>
            </a:r>
            <a:r>
              <a:rPr lang="en-US" sz="2800" dirty="0">
                <a:solidFill>
                  <a:schemeClr val="tx2"/>
                </a:solidFill>
                <a:latin typeface="Arial Rounded MT Bold" panose="020F0704030504030204" pitchFamily="34" charset="77"/>
              </a:rPr>
              <a:t>continuing</a:t>
            </a:r>
            <a:r>
              <a:rPr lang="en-US" sz="2800" dirty="0">
                <a:solidFill>
                  <a:schemeClr val="bg2"/>
                </a:solidFill>
                <a:latin typeface="Arial Rounded MT Bold" panose="020F0704030504030204" pitchFamily="34" charset="77"/>
              </a:rPr>
              <a:t> – 45 with citations (</a:t>
            </a:r>
            <a:r>
              <a:rPr lang="en-US" sz="2800" dirty="0">
                <a:solidFill>
                  <a:srgbClr val="FF0000"/>
                </a:solidFill>
                <a:latin typeface="Arial Rounded MT Bold" panose="020F0704030504030204" pitchFamily="34" charset="77"/>
              </a:rPr>
              <a:t>48%</a:t>
            </a:r>
            <a:r>
              <a:rPr lang="en-US" sz="2800" dirty="0">
                <a:solidFill>
                  <a:schemeClr val="bg2"/>
                </a:solidFill>
                <a:latin typeface="Arial Rounded MT Bold" panose="020F0704030504030204" pitchFamily="34" charset="77"/>
              </a:rPr>
              <a:t>)</a:t>
            </a:r>
          </a:p>
          <a:p>
            <a:r>
              <a:rPr lang="en-US" sz="2800" dirty="0">
                <a:solidFill>
                  <a:schemeClr val="bg2"/>
                </a:solidFill>
                <a:latin typeface="Arial Rounded MT Bold" panose="020F0704030504030204" pitchFamily="34" charset="77"/>
              </a:rPr>
              <a:t>	2 probation</a:t>
            </a:r>
          </a:p>
          <a:p>
            <a:pPr marL="285750" indent="-285750">
              <a:buFont typeface="Arial" panose="020B0604020202020204" pitchFamily="34" charset="0"/>
              <a:buChar char="•"/>
            </a:pPr>
            <a:endParaRPr lang="en-US" sz="2800" dirty="0">
              <a:solidFill>
                <a:schemeClr val="bg2"/>
              </a:solidFill>
              <a:latin typeface="Arial Rounded MT Bold" panose="020F0704030504030204" pitchFamily="34" charset="77"/>
            </a:endParaRPr>
          </a:p>
          <a:p>
            <a:r>
              <a:rPr lang="en-US" sz="2800" dirty="0">
                <a:solidFill>
                  <a:schemeClr val="bg2"/>
                </a:solidFill>
                <a:latin typeface="Arial Rounded MT Bold" panose="020F0704030504030204" pitchFamily="34" charset="77"/>
              </a:rPr>
              <a:t>Total with citations – 58 (</a:t>
            </a:r>
            <a:r>
              <a:rPr lang="en-US" sz="2800" dirty="0">
                <a:solidFill>
                  <a:srgbClr val="FF0000"/>
                </a:solidFill>
                <a:latin typeface="Arial Rounded MT Bold" panose="020F0704030504030204" pitchFamily="34" charset="77"/>
              </a:rPr>
              <a:t>50%</a:t>
            </a:r>
            <a:r>
              <a:rPr lang="en-US" sz="2800" dirty="0">
                <a:solidFill>
                  <a:schemeClr val="bg2"/>
                </a:solidFill>
                <a:latin typeface="Arial Rounded MT Bold" panose="020F0704030504030204" pitchFamily="34" charset="77"/>
              </a:rPr>
              <a:t>)</a:t>
            </a:r>
          </a:p>
        </p:txBody>
      </p:sp>
    </p:spTree>
    <p:extLst>
      <p:ext uri="{BB962C8B-B14F-4D97-AF65-F5344CB8AC3E}">
        <p14:creationId xmlns:p14="http://schemas.microsoft.com/office/powerpoint/2010/main" val="1573924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339E20-E9BF-4781-B282-20D3177BA2F9}"/>
              </a:ext>
            </a:extLst>
          </p:cNvPr>
          <p:cNvSpPr>
            <a:spLocks noGrp="1"/>
          </p:cNvSpPr>
          <p:nvPr>
            <p:ph type="title"/>
          </p:nvPr>
        </p:nvSpPr>
        <p:spPr>
          <a:xfrm>
            <a:off x="609600" y="429520"/>
            <a:ext cx="10972800" cy="776709"/>
          </a:xfrm>
        </p:spPr>
        <p:txBody>
          <a:bodyPr>
            <a:normAutofit/>
          </a:bodyPr>
          <a:lstStyle/>
          <a:p>
            <a:pPr algn="ctr"/>
            <a:r>
              <a:rPr lang="en-US" sz="4000" dirty="0">
                <a:solidFill>
                  <a:schemeClr val="accent1">
                    <a:lumMod val="50000"/>
                  </a:schemeClr>
                </a:solidFill>
                <a:latin typeface="Arial Rounded MT Bold" panose="020F0704030504030204" pitchFamily="34" charset="77"/>
              </a:rPr>
              <a:t>115 Total Actions</a:t>
            </a:r>
          </a:p>
        </p:txBody>
      </p:sp>
      <p:graphicFrame>
        <p:nvGraphicFramePr>
          <p:cNvPr id="6" name="Content Placeholder 5">
            <a:extLst>
              <a:ext uri="{FF2B5EF4-FFF2-40B4-BE49-F238E27FC236}">
                <a16:creationId xmlns:a16="http://schemas.microsoft.com/office/drawing/2014/main" id="{C341E2DD-3268-4BA5-A83B-B821BA9380DC}"/>
              </a:ext>
            </a:extLst>
          </p:cNvPr>
          <p:cNvGraphicFramePr>
            <a:graphicFrameLocks noGrp="1"/>
          </p:cNvGraphicFramePr>
          <p:nvPr>
            <p:ph sz="quarter" idx="14"/>
            <p:extLst>
              <p:ext uri="{D42A27DB-BD31-4B8C-83A1-F6EECF244321}">
                <p14:modId xmlns:p14="http://schemas.microsoft.com/office/powerpoint/2010/main" val="4111624791"/>
              </p:ext>
            </p:extLst>
          </p:nvPr>
        </p:nvGraphicFramePr>
        <p:xfrm>
          <a:off x="609600" y="1117600"/>
          <a:ext cx="10972800" cy="4784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4295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D38E4F-44D8-4A12-8206-9922E3449EB0}"/>
              </a:ext>
            </a:extLst>
          </p:cNvPr>
          <p:cNvSpPr>
            <a:spLocks noGrp="1"/>
          </p:cNvSpPr>
          <p:nvPr>
            <p:ph type="title"/>
          </p:nvPr>
        </p:nvSpPr>
        <p:spPr>
          <a:xfrm>
            <a:off x="609600" y="429521"/>
            <a:ext cx="10972800" cy="796164"/>
          </a:xfrm>
        </p:spPr>
        <p:txBody>
          <a:bodyPr>
            <a:normAutofit/>
          </a:bodyPr>
          <a:lstStyle/>
          <a:p>
            <a:pPr algn="ctr"/>
            <a:r>
              <a:rPr lang="en-US" sz="4000" dirty="0">
                <a:solidFill>
                  <a:schemeClr val="accent1">
                    <a:lumMod val="50000"/>
                  </a:schemeClr>
                </a:solidFill>
                <a:latin typeface="Arial Rounded MT Bold" panose="020F0704030504030204" pitchFamily="34" charset="77"/>
              </a:rPr>
              <a:t>2019 Summary of CAAHEP Citations</a:t>
            </a:r>
          </a:p>
        </p:txBody>
      </p:sp>
      <p:sp>
        <p:nvSpPr>
          <p:cNvPr id="2" name="Content Placeholder 1">
            <a:extLst>
              <a:ext uri="{FF2B5EF4-FFF2-40B4-BE49-F238E27FC236}">
                <a16:creationId xmlns:a16="http://schemas.microsoft.com/office/drawing/2014/main" id="{7DFE0757-7AD9-492D-ADBF-893AD2BF9E6D}"/>
              </a:ext>
            </a:extLst>
          </p:cNvPr>
          <p:cNvSpPr>
            <a:spLocks noGrp="1"/>
          </p:cNvSpPr>
          <p:nvPr>
            <p:ph sz="quarter" idx="14"/>
          </p:nvPr>
        </p:nvSpPr>
        <p:spPr>
          <a:xfrm>
            <a:off x="687422" y="1127331"/>
            <a:ext cx="10972800" cy="4785359"/>
          </a:xfrm>
        </p:spPr>
        <p:txBody>
          <a:bodyPr/>
          <a:lstStyle/>
          <a:p>
            <a:endParaRPr lang="en-US" sz="2800" dirty="0">
              <a:solidFill>
                <a:schemeClr val="bg2"/>
              </a:solidFill>
              <a:latin typeface="Arial Rounded MT Bold" panose="020F0704030504030204" pitchFamily="34" charset="77"/>
            </a:endParaRPr>
          </a:p>
          <a:p>
            <a:r>
              <a:rPr lang="en-US" sz="2800" dirty="0">
                <a:solidFill>
                  <a:schemeClr val="bg2"/>
                </a:solidFill>
                <a:latin typeface="Arial Rounded MT Bold" panose="020F0704030504030204" pitchFamily="34" charset="77"/>
              </a:rPr>
              <a:t>Average number of citations per program</a:t>
            </a:r>
          </a:p>
          <a:p>
            <a:pPr lvl="1"/>
            <a:r>
              <a:rPr lang="en-US" sz="2800" dirty="0">
                <a:solidFill>
                  <a:schemeClr val="bg2"/>
                </a:solidFill>
                <a:latin typeface="Arial Rounded MT Bold" panose="020F0704030504030204" pitchFamily="34" charset="77"/>
              </a:rPr>
              <a:t>Initial = </a:t>
            </a:r>
            <a:r>
              <a:rPr lang="en-US" sz="2800" dirty="0">
                <a:solidFill>
                  <a:schemeClr val="tx2"/>
                </a:solidFill>
                <a:latin typeface="Arial Rounded MT Bold" panose="020F0704030504030204" pitchFamily="34" charset="77"/>
              </a:rPr>
              <a:t>3</a:t>
            </a:r>
          </a:p>
          <a:p>
            <a:pPr lvl="1"/>
            <a:r>
              <a:rPr lang="en-US" sz="2800" dirty="0">
                <a:solidFill>
                  <a:schemeClr val="bg2"/>
                </a:solidFill>
                <a:latin typeface="Arial Rounded MT Bold" panose="020F0704030504030204" pitchFamily="34" charset="77"/>
              </a:rPr>
              <a:t>Continuing = </a:t>
            </a:r>
            <a:r>
              <a:rPr lang="en-US" sz="2800" dirty="0">
                <a:solidFill>
                  <a:schemeClr val="tx2"/>
                </a:solidFill>
                <a:latin typeface="Arial Rounded MT Bold" panose="020F0704030504030204" pitchFamily="34" charset="77"/>
              </a:rPr>
              <a:t>2</a:t>
            </a:r>
          </a:p>
          <a:p>
            <a:pPr lvl="1"/>
            <a:r>
              <a:rPr lang="en-US" sz="2800" dirty="0">
                <a:solidFill>
                  <a:schemeClr val="bg2"/>
                </a:solidFill>
                <a:latin typeface="Arial Rounded MT Bold" panose="020F0704030504030204" pitchFamily="34" charset="77"/>
              </a:rPr>
              <a:t>Probation = </a:t>
            </a:r>
            <a:r>
              <a:rPr lang="en-US" sz="2800" dirty="0">
                <a:solidFill>
                  <a:schemeClr val="tx2"/>
                </a:solidFill>
                <a:latin typeface="Arial Rounded MT Bold" panose="020F0704030504030204" pitchFamily="34" charset="77"/>
              </a:rPr>
              <a:t>3</a:t>
            </a:r>
          </a:p>
        </p:txBody>
      </p:sp>
    </p:spTree>
    <p:extLst>
      <p:ext uri="{BB962C8B-B14F-4D97-AF65-F5344CB8AC3E}">
        <p14:creationId xmlns:p14="http://schemas.microsoft.com/office/powerpoint/2010/main" val="3936081003"/>
      </p:ext>
    </p:extLst>
  </p:cSld>
  <p:clrMapOvr>
    <a:masterClrMapping/>
  </p:clrMapOvr>
</p:sld>
</file>

<file path=ppt/theme/theme1.xml><?xml version="1.0" encoding="utf-8"?>
<a:theme xmlns:a="http://schemas.openxmlformats.org/drawingml/2006/main" name="CoAEMSP - Masthead">
  <a:themeElements>
    <a:clrScheme name="CoAEMSP Colors">
      <a:dk1>
        <a:srgbClr val="000000"/>
      </a:dk1>
      <a:lt1>
        <a:sysClr val="window" lastClr="FFFFFF"/>
      </a:lt1>
      <a:dk2>
        <a:srgbClr val="990000"/>
      </a:dk2>
      <a:lt2>
        <a:srgbClr val="285B9C"/>
      </a:lt2>
      <a:accent1>
        <a:srgbClr val="0D72DA"/>
      </a:accent1>
      <a:accent2>
        <a:srgbClr val="808080"/>
      </a:accent2>
      <a:accent3>
        <a:srgbClr val="F5890F"/>
      </a:accent3>
      <a:accent4>
        <a:srgbClr val="8064A2"/>
      </a:accent4>
      <a:accent5>
        <a:srgbClr val="4BACC6"/>
      </a:accent5>
      <a:accent6>
        <a:srgbClr val="F79646"/>
      </a:accent6>
      <a:hlink>
        <a:srgbClr val="24237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AEMSP - Masthead">
  <a:themeElements>
    <a:clrScheme name="CoAEMSP Colors">
      <a:dk1>
        <a:srgbClr val="000000"/>
      </a:dk1>
      <a:lt1>
        <a:sysClr val="window" lastClr="FFFFFF"/>
      </a:lt1>
      <a:dk2>
        <a:srgbClr val="990000"/>
      </a:dk2>
      <a:lt2>
        <a:srgbClr val="285B9C"/>
      </a:lt2>
      <a:accent1>
        <a:srgbClr val="0D72DA"/>
      </a:accent1>
      <a:accent2>
        <a:srgbClr val="808080"/>
      </a:accent2>
      <a:accent3>
        <a:srgbClr val="F5890F"/>
      </a:accent3>
      <a:accent4>
        <a:srgbClr val="8064A2"/>
      </a:accent4>
      <a:accent5>
        <a:srgbClr val="4BACC6"/>
      </a:accent5>
      <a:accent6>
        <a:srgbClr val="F79646"/>
      </a:accent6>
      <a:hlink>
        <a:srgbClr val="24237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oAEMSP - Masthead">
  <a:themeElements>
    <a:clrScheme name="CoAEMSP Colors">
      <a:dk1>
        <a:srgbClr val="000000"/>
      </a:dk1>
      <a:lt1>
        <a:sysClr val="window" lastClr="FFFFFF"/>
      </a:lt1>
      <a:dk2>
        <a:srgbClr val="990000"/>
      </a:dk2>
      <a:lt2>
        <a:srgbClr val="285B9C"/>
      </a:lt2>
      <a:accent1>
        <a:srgbClr val="0D72DA"/>
      </a:accent1>
      <a:accent2>
        <a:srgbClr val="808080"/>
      </a:accent2>
      <a:accent3>
        <a:srgbClr val="F5890F"/>
      </a:accent3>
      <a:accent4>
        <a:srgbClr val="8064A2"/>
      </a:accent4>
      <a:accent5>
        <a:srgbClr val="4BACC6"/>
      </a:accent5>
      <a:accent6>
        <a:srgbClr val="F79646"/>
      </a:accent6>
      <a:hlink>
        <a:srgbClr val="24237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1600</TotalTime>
  <Words>1458</Words>
  <Application>Microsoft Macintosh PowerPoint</Application>
  <PresentationFormat>Widescreen</PresentationFormat>
  <Paragraphs>191</Paragraphs>
  <Slides>38</Slides>
  <Notes>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38</vt:i4>
      </vt:variant>
    </vt:vector>
  </HeadingPairs>
  <TitlesOfParts>
    <vt:vector size="50" baseType="lpstr">
      <vt:lpstr>Arial</vt:lpstr>
      <vt:lpstr>Arial Black</vt:lpstr>
      <vt:lpstr>Arial Rounded MT Bold</vt:lpstr>
      <vt:lpstr>Calibri</vt:lpstr>
      <vt:lpstr>Calibri Light</vt:lpstr>
      <vt:lpstr>Cambria</vt:lpstr>
      <vt:lpstr>Verdana</vt:lpstr>
      <vt:lpstr>Wingdings</vt:lpstr>
      <vt:lpstr>CoAEMSP - Masthead</vt:lpstr>
      <vt:lpstr>Office Theme</vt:lpstr>
      <vt:lpstr>1_CoAEMSP - Masthead</vt:lpstr>
      <vt:lpstr>2_CoAEMSP - Masthead</vt:lpstr>
      <vt:lpstr>Frequent Citations and How to Address Them in Advance   Speaker: Patricia L. Tritt, RN, MA Moderator: Jennifer Anderson Warwick, MA</vt:lpstr>
      <vt:lpstr>Ways to Participate</vt:lpstr>
      <vt:lpstr>PowerPoint Presentation</vt:lpstr>
      <vt:lpstr>Levels of Complexity</vt:lpstr>
      <vt:lpstr> </vt:lpstr>
      <vt:lpstr>Citations</vt:lpstr>
      <vt:lpstr>2019 Summary of CAAHEP Citations</vt:lpstr>
      <vt:lpstr>115 Total Actions</vt:lpstr>
      <vt:lpstr>2019 Summary of CAAHEP Citations</vt:lpstr>
      <vt:lpstr>Standards</vt:lpstr>
      <vt:lpstr> </vt:lpstr>
      <vt:lpstr>Citations by Frequency #1 Medical Director</vt:lpstr>
      <vt:lpstr>#1 Medical Director</vt:lpstr>
      <vt:lpstr>#1 Medical Director</vt:lpstr>
      <vt:lpstr>#1 Medical Director</vt:lpstr>
      <vt:lpstr>#1 Medical Director</vt:lpstr>
      <vt:lpstr>#1 Medical Director</vt:lpstr>
      <vt:lpstr>Citations by Frequency #2 Program Director</vt:lpstr>
      <vt:lpstr>#2 Program Director</vt:lpstr>
      <vt:lpstr>#2 Program Director</vt:lpstr>
      <vt:lpstr>#2 Program Director</vt:lpstr>
      <vt:lpstr>Citations by Frequency #3 Student Evaluation</vt:lpstr>
      <vt:lpstr>#3 Student Evaluation</vt:lpstr>
      <vt:lpstr>Citations by Frequency #4 Student Evaluation</vt:lpstr>
      <vt:lpstr>#4 Student Evaluation</vt:lpstr>
      <vt:lpstr>Citations by Frequency #5 Curriculum</vt:lpstr>
      <vt:lpstr>#5 Curriculum</vt:lpstr>
      <vt:lpstr>Citations by Frequency #6 Student Evaluation</vt:lpstr>
      <vt:lpstr>#6 Student Evaluation</vt:lpstr>
      <vt:lpstr>Citations by Frequency #7 Resource Assessment</vt:lpstr>
      <vt:lpstr>#7 Resource Assessment</vt:lpstr>
      <vt:lpstr>#7 Publications and Disclosures </vt:lpstr>
      <vt:lpstr>#7 Publications and Disclosures</vt:lpstr>
      <vt:lpstr>Citations by Frequency #8 Hospital/Clinical/Field Affiliations</vt:lpstr>
      <vt:lpstr>#8 Hospital/Clinical/Field Affiliations</vt:lpstr>
      <vt:lpstr>#8 Hospital/Clinical/Field Affiliations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Frequent Citations and How to Address Them in Advance  Patricia L. Tritt, RN, MA</dc:title>
  <dc:creator>J Anderson Warwick</dc:creator>
  <cp:lastModifiedBy>J Anderson Warwick</cp:lastModifiedBy>
  <cp:revision>33</cp:revision>
  <dcterms:created xsi:type="dcterms:W3CDTF">2020-10-06T23:03:15Z</dcterms:created>
  <dcterms:modified xsi:type="dcterms:W3CDTF">2020-10-14T21:34:17Z</dcterms:modified>
</cp:coreProperties>
</file>