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1" r:id="rId2"/>
  </p:sldMasterIdLst>
  <p:notesMasterIdLst>
    <p:notesMasterId r:id="rId26"/>
  </p:notesMasterIdLst>
  <p:sldIdLst>
    <p:sldId id="810" r:id="rId3"/>
    <p:sldId id="755" r:id="rId4"/>
    <p:sldId id="685" r:id="rId5"/>
    <p:sldId id="856" r:id="rId6"/>
    <p:sldId id="701" r:id="rId7"/>
    <p:sldId id="840" r:id="rId8"/>
    <p:sldId id="758" r:id="rId9"/>
    <p:sldId id="841" r:id="rId10"/>
    <p:sldId id="843" r:id="rId11"/>
    <p:sldId id="844" r:id="rId12"/>
    <p:sldId id="846" r:id="rId13"/>
    <p:sldId id="845" r:id="rId14"/>
    <p:sldId id="847" r:id="rId15"/>
    <p:sldId id="848" r:id="rId16"/>
    <p:sldId id="849" r:id="rId17"/>
    <p:sldId id="850" r:id="rId18"/>
    <p:sldId id="854" r:id="rId19"/>
    <p:sldId id="851" r:id="rId20"/>
    <p:sldId id="852" r:id="rId21"/>
    <p:sldId id="853" r:id="rId22"/>
    <p:sldId id="855" r:id="rId23"/>
    <p:sldId id="306" r:id="rId24"/>
    <p:sldId id="75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80BE"/>
    <a:srgbClr val="1D274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78356"/>
  </p:normalViewPr>
  <p:slideViewPr>
    <p:cSldViewPr snapToGrid="0">
      <p:cViewPr varScale="1">
        <p:scale>
          <a:sx n="98" d="100"/>
          <a:sy n="98" d="100"/>
        </p:scale>
        <p:origin x="648"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365D4-6A86-F044-9335-54D452F06743}" type="datetimeFigureOut">
              <a:rPr lang="en-US" smtClean="0"/>
              <a:t>6/16/26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FD4CB1-FA9C-5345-9408-41445EC807B1}" type="slidenum">
              <a:rPr lang="en-US" smtClean="0"/>
              <a:t>‹#›</a:t>
            </a:fld>
            <a:endParaRPr lang="en-US"/>
          </a:p>
        </p:txBody>
      </p:sp>
    </p:spTree>
    <p:extLst>
      <p:ext uri="{BB962C8B-B14F-4D97-AF65-F5344CB8AC3E}">
        <p14:creationId xmlns:p14="http://schemas.microsoft.com/office/powerpoint/2010/main" val="120335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FD4CB1-FA9C-5345-9408-41445EC807B1}" type="slidenum">
              <a:rPr lang="en-US" smtClean="0"/>
              <a:t>1</a:t>
            </a:fld>
            <a:endParaRPr lang="en-US"/>
          </a:p>
        </p:txBody>
      </p:sp>
    </p:spTree>
    <p:extLst>
      <p:ext uri="{BB962C8B-B14F-4D97-AF65-F5344CB8AC3E}">
        <p14:creationId xmlns:p14="http://schemas.microsoft.com/office/powerpoint/2010/main" val="85288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21343946-EB91-8E48-A06F-2095C2504A2C}"/>
              </a:ext>
            </a:extLst>
          </p:cNvPr>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66052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FD4CB1-FA9C-5345-9408-41445EC807B1}" type="slidenum">
              <a:rPr lang="en-US" smtClean="0"/>
              <a:t>5</a:t>
            </a:fld>
            <a:endParaRPr lang="en-US"/>
          </a:p>
        </p:txBody>
      </p:sp>
    </p:spTree>
    <p:extLst>
      <p:ext uri="{BB962C8B-B14F-4D97-AF65-F5344CB8AC3E}">
        <p14:creationId xmlns:p14="http://schemas.microsoft.com/office/powerpoint/2010/main" val="120390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FD4CB1-FA9C-5345-9408-41445EC807B1}" type="slidenum">
              <a:rPr lang="en-US" smtClean="0"/>
              <a:t>7</a:t>
            </a:fld>
            <a:endParaRPr lang="en-US"/>
          </a:p>
        </p:txBody>
      </p:sp>
    </p:spTree>
    <p:extLst>
      <p:ext uri="{BB962C8B-B14F-4D97-AF65-F5344CB8AC3E}">
        <p14:creationId xmlns:p14="http://schemas.microsoft.com/office/powerpoint/2010/main" val="133594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2D8A6AA-2076-3D44-9940-3DF8DDDE67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36051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6.emf"/><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emf"/><Relationship Id="rId10" Type="http://schemas.openxmlformats.org/officeDocument/2006/relationships/image" Target="../media/image12.jpeg"/><Relationship Id="rId4" Type="http://schemas.openxmlformats.org/officeDocument/2006/relationships/image" Target="../media/image4.emf"/><Relationship Id="rId9" Type="http://schemas.openxmlformats.org/officeDocument/2006/relationships/image" Target="../media/image11.tif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ion B">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BDE02F-DF6C-B33D-829E-91041738FEBD}"/>
              </a:ext>
            </a:extLst>
          </p:cNvPr>
          <p:cNvPicPr>
            <a:picLocks noChangeAspect="1"/>
          </p:cNvPicPr>
          <p:nvPr userDrawn="1"/>
        </p:nvPicPr>
        <p:blipFill rotWithShape="1">
          <a:blip r:embed="rId2"/>
          <a:srcRect l="1" t="16861" r="35915" b="2769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642FD39-49BB-9D53-EB0E-7AE1DF445DAA}"/>
              </a:ext>
            </a:extLst>
          </p:cNvPr>
          <p:cNvPicPr>
            <a:picLocks noChangeAspect="1"/>
          </p:cNvPicPr>
          <p:nvPr userDrawn="1"/>
        </p:nvPicPr>
        <p:blipFill>
          <a:blip r:embed="rId3"/>
          <a:stretch>
            <a:fillRect/>
          </a:stretch>
        </p:blipFill>
        <p:spPr>
          <a:xfrm>
            <a:off x="585875" y="3895077"/>
            <a:ext cx="1778183" cy="1469187"/>
          </a:xfrm>
          <a:prstGeom prst="rect">
            <a:avLst/>
          </a:prstGeom>
        </p:spPr>
      </p:pic>
      <p:sp>
        <p:nvSpPr>
          <p:cNvPr id="12" name="Text Placeholder 12">
            <a:extLst>
              <a:ext uri="{FF2B5EF4-FFF2-40B4-BE49-F238E27FC236}">
                <a16:creationId xmlns:a16="http://schemas.microsoft.com/office/drawing/2014/main" id="{AE2B2832-598B-C49C-1067-63C9D8B2F4D1}"/>
              </a:ext>
            </a:extLst>
          </p:cNvPr>
          <p:cNvSpPr>
            <a:spLocks noGrp="1"/>
          </p:cNvSpPr>
          <p:nvPr>
            <p:ph type="body" sz="quarter" idx="14" hasCustomPrompt="1"/>
          </p:nvPr>
        </p:nvSpPr>
        <p:spPr>
          <a:xfrm>
            <a:off x="585875" y="2116353"/>
            <a:ext cx="6881813" cy="846571"/>
          </a:xfrm>
          <a:prstGeom prst="rect">
            <a:avLst/>
          </a:prstGeom>
        </p:spPr>
        <p:txBody>
          <a:bodyPr>
            <a:noAutofit/>
          </a:bodyPr>
          <a:lstStyle>
            <a:lvl1pPr marL="0" indent="0">
              <a:buNone/>
              <a:defRPr sz="3200" b="0">
                <a:solidFill>
                  <a:schemeClr val="bg1"/>
                </a:solidFill>
              </a:defRPr>
            </a:lvl1pPr>
          </a:lstStyle>
          <a:p>
            <a:pPr lvl="0"/>
            <a:r>
              <a:rPr lang="en-US" dirty="0" err="1"/>
              <a:t>Subheader</a:t>
            </a:r>
            <a:r>
              <a:rPr lang="en-US" dirty="0"/>
              <a:t> Goes Here</a:t>
            </a:r>
          </a:p>
        </p:txBody>
      </p:sp>
      <p:sp>
        <p:nvSpPr>
          <p:cNvPr id="13" name="Text Placeholder 12">
            <a:extLst>
              <a:ext uri="{FF2B5EF4-FFF2-40B4-BE49-F238E27FC236}">
                <a16:creationId xmlns:a16="http://schemas.microsoft.com/office/drawing/2014/main" id="{78591D3E-35A0-964F-7C08-45D98926F056}"/>
              </a:ext>
            </a:extLst>
          </p:cNvPr>
          <p:cNvSpPr>
            <a:spLocks noGrp="1"/>
          </p:cNvSpPr>
          <p:nvPr>
            <p:ph type="body" sz="quarter" idx="13" hasCustomPrompt="1"/>
          </p:nvPr>
        </p:nvSpPr>
        <p:spPr>
          <a:xfrm>
            <a:off x="585875" y="951031"/>
            <a:ext cx="6881813" cy="1075171"/>
          </a:xfrm>
          <a:prstGeom prst="rect">
            <a:avLst/>
          </a:prstGeom>
        </p:spPr>
        <p:txBody>
          <a:bodyPr>
            <a:noAutofit/>
          </a:bodyPr>
          <a:lstStyle>
            <a:lvl1pPr marL="0" indent="0">
              <a:buNone/>
              <a:defRPr sz="3600" b="1">
                <a:solidFill>
                  <a:schemeClr val="bg1"/>
                </a:solidFill>
              </a:defRPr>
            </a:lvl1pPr>
          </a:lstStyle>
          <a:p>
            <a:pPr lvl="0"/>
            <a:r>
              <a:rPr lang="en-US" dirty="0"/>
              <a:t>Header Title Goes Here</a:t>
            </a:r>
          </a:p>
        </p:txBody>
      </p:sp>
    </p:spTree>
    <p:extLst>
      <p:ext uri="{BB962C8B-B14F-4D97-AF65-F5344CB8AC3E}">
        <p14:creationId xmlns:p14="http://schemas.microsoft.com/office/powerpoint/2010/main" val="19386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 Layout 1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0503BB-186D-E830-C616-6E51F99F7F79}"/>
              </a:ext>
            </a:extLst>
          </p:cNvPr>
          <p:cNvPicPr>
            <a:picLocks noChangeAspect="1"/>
          </p:cNvPicPr>
          <p:nvPr userDrawn="1"/>
        </p:nvPicPr>
        <p:blipFill>
          <a:blip r:embed="rId2"/>
          <a:stretch>
            <a:fillRect/>
          </a:stretch>
        </p:blipFill>
        <p:spPr>
          <a:xfrm>
            <a:off x="0" y="5675971"/>
            <a:ext cx="12192000" cy="1182029"/>
          </a:xfrm>
          <a:prstGeom prst="rect">
            <a:avLst/>
          </a:prstGeom>
        </p:spPr>
      </p:pic>
      <p:sp>
        <p:nvSpPr>
          <p:cNvPr id="7" name="Slide Number Placeholder 5">
            <a:extLst>
              <a:ext uri="{FF2B5EF4-FFF2-40B4-BE49-F238E27FC236}">
                <a16:creationId xmlns:a16="http://schemas.microsoft.com/office/drawing/2014/main" id="{E29B66BF-BAFD-FC32-DC55-759F9EF1390D}"/>
              </a:ext>
            </a:extLst>
          </p:cNvPr>
          <p:cNvSpPr>
            <a:spLocks noGrp="1"/>
          </p:cNvSpPr>
          <p:nvPr>
            <p:ph type="sldNum" sz="quarter" idx="12"/>
          </p:nvPr>
        </p:nvSpPr>
        <p:spPr>
          <a:xfrm>
            <a:off x="10965275" y="6141028"/>
            <a:ext cx="880361" cy="580448"/>
          </a:xfrm>
          <a:prstGeom prst="rect">
            <a:avLst/>
          </a:prstGeom>
        </p:spPr>
        <p:txBody>
          <a:bodyPr/>
          <a:lstStyle>
            <a:lvl1pPr algn="r">
              <a:defRPr sz="2500">
                <a:solidFill>
                  <a:schemeClr val="tx1"/>
                </a:solidFill>
              </a:defRPr>
            </a:lvl1pPr>
          </a:lstStyle>
          <a:p>
            <a:fld id="{F1EFEFB8-D6F0-7542-918A-AF9DF8AF3567}" type="slidenum">
              <a:rPr lang="en-US" smtClean="0"/>
              <a:pPr/>
              <a:t>‹#›</a:t>
            </a:fld>
            <a:endParaRPr lang="en-US" dirty="0"/>
          </a:p>
        </p:txBody>
      </p:sp>
      <p:pic>
        <p:nvPicPr>
          <p:cNvPr id="9" name="Picture 8">
            <a:extLst>
              <a:ext uri="{FF2B5EF4-FFF2-40B4-BE49-F238E27FC236}">
                <a16:creationId xmlns:a16="http://schemas.microsoft.com/office/drawing/2014/main" id="{A4712501-9BEB-6442-5BC6-6AC441FF3D9D}"/>
              </a:ext>
            </a:extLst>
          </p:cNvPr>
          <p:cNvPicPr>
            <a:picLocks noChangeAspect="1"/>
          </p:cNvPicPr>
          <p:nvPr userDrawn="1"/>
        </p:nvPicPr>
        <p:blipFill>
          <a:blip r:embed="rId3"/>
          <a:stretch>
            <a:fillRect/>
          </a:stretch>
        </p:blipFill>
        <p:spPr>
          <a:xfrm>
            <a:off x="445739" y="5822485"/>
            <a:ext cx="1041400" cy="889000"/>
          </a:xfrm>
          <a:prstGeom prst="rect">
            <a:avLst/>
          </a:prstGeom>
        </p:spPr>
      </p:pic>
      <p:sp>
        <p:nvSpPr>
          <p:cNvPr id="10" name="Text Placeholder 12">
            <a:extLst>
              <a:ext uri="{FF2B5EF4-FFF2-40B4-BE49-F238E27FC236}">
                <a16:creationId xmlns:a16="http://schemas.microsoft.com/office/drawing/2014/main" id="{B4FABCB3-EE8A-81BF-D63B-83715CA649C3}"/>
              </a:ext>
            </a:extLst>
          </p:cNvPr>
          <p:cNvSpPr>
            <a:spLocks noGrp="1"/>
          </p:cNvSpPr>
          <p:nvPr>
            <p:ph type="body" sz="quarter" idx="13" hasCustomPrompt="1"/>
          </p:nvPr>
        </p:nvSpPr>
        <p:spPr>
          <a:xfrm>
            <a:off x="966439" y="652346"/>
            <a:ext cx="4573510" cy="585439"/>
          </a:xfrm>
          <a:prstGeom prst="rect">
            <a:avLst/>
          </a:prstGeom>
        </p:spPr>
        <p:txBody>
          <a:bodyPr>
            <a:noAutofit/>
          </a:bodyPr>
          <a:lstStyle>
            <a:lvl1pPr marL="0" indent="0">
              <a:buNone/>
              <a:defRPr sz="3600" b="1"/>
            </a:lvl1pPr>
          </a:lstStyle>
          <a:p>
            <a:pPr lvl="0"/>
            <a:r>
              <a:rPr lang="en-US" dirty="0"/>
              <a:t>Header Title</a:t>
            </a:r>
          </a:p>
        </p:txBody>
      </p:sp>
      <p:pic>
        <p:nvPicPr>
          <p:cNvPr id="16" name="Picture 15">
            <a:extLst>
              <a:ext uri="{FF2B5EF4-FFF2-40B4-BE49-F238E27FC236}">
                <a16:creationId xmlns:a16="http://schemas.microsoft.com/office/drawing/2014/main" id="{09891C0B-9436-2212-75BF-FC1DA5C9DCC4}"/>
              </a:ext>
            </a:extLst>
          </p:cNvPr>
          <p:cNvPicPr>
            <a:picLocks noChangeAspect="1"/>
          </p:cNvPicPr>
          <p:nvPr userDrawn="1"/>
        </p:nvPicPr>
        <p:blipFill>
          <a:blip r:embed="rId4"/>
          <a:stretch>
            <a:fillRect/>
          </a:stretch>
        </p:blipFill>
        <p:spPr>
          <a:xfrm>
            <a:off x="10389755" y="359064"/>
            <a:ext cx="1346200" cy="279400"/>
          </a:xfrm>
          <a:prstGeom prst="rect">
            <a:avLst/>
          </a:prstGeom>
        </p:spPr>
      </p:pic>
      <p:sp>
        <p:nvSpPr>
          <p:cNvPr id="3" name="Text Placeholder 14">
            <a:extLst>
              <a:ext uri="{FF2B5EF4-FFF2-40B4-BE49-F238E27FC236}">
                <a16:creationId xmlns:a16="http://schemas.microsoft.com/office/drawing/2014/main" id="{FDBFB21F-DF62-83AC-C711-971C359184E2}"/>
              </a:ext>
            </a:extLst>
          </p:cNvPr>
          <p:cNvSpPr>
            <a:spLocks noGrp="1"/>
          </p:cNvSpPr>
          <p:nvPr>
            <p:ph type="body" sz="quarter" idx="16" hasCustomPrompt="1"/>
          </p:nvPr>
        </p:nvSpPr>
        <p:spPr>
          <a:xfrm>
            <a:off x="966788" y="1412875"/>
            <a:ext cx="2089150" cy="2701925"/>
          </a:xfrm>
          <a:prstGeom prst="rect">
            <a:avLst/>
          </a:prstGeom>
        </p:spPr>
        <p:txBody>
          <a:bodyPr>
            <a:normAutofit/>
          </a:bodyPr>
          <a:lstStyle>
            <a:lvl1pPr>
              <a:lnSpc>
                <a:spcPct val="100000"/>
              </a:lnSpc>
              <a:defRPr sz="1800" b="1">
                <a:solidFill>
                  <a:schemeClr val="tx1"/>
                </a:solidFill>
              </a:defRPr>
            </a:lvl1pPr>
          </a:lstStyle>
          <a:p>
            <a:pPr lvl="0"/>
            <a:r>
              <a:rPr lang="en-US" dirty="0"/>
              <a:t>Bullet Point</a:t>
            </a:r>
          </a:p>
          <a:p>
            <a:pPr lvl="0"/>
            <a:r>
              <a:rPr lang="en-US" dirty="0"/>
              <a:t>Bullet Point</a:t>
            </a:r>
          </a:p>
          <a:p>
            <a:pPr lvl="0"/>
            <a:r>
              <a:rPr lang="en-US" dirty="0"/>
              <a:t>Bullet Point</a:t>
            </a:r>
          </a:p>
        </p:txBody>
      </p:sp>
      <p:sp>
        <p:nvSpPr>
          <p:cNvPr id="4" name="Text Placeholder 14">
            <a:extLst>
              <a:ext uri="{FF2B5EF4-FFF2-40B4-BE49-F238E27FC236}">
                <a16:creationId xmlns:a16="http://schemas.microsoft.com/office/drawing/2014/main" id="{3BA864F6-95C0-7A3A-6E2E-6E2B7D2BB3D6}"/>
              </a:ext>
            </a:extLst>
          </p:cNvPr>
          <p:cNvSpPr>
            <a:spLocks noGrp="1"/>
          </p:cNvSpPr>
          <p:nvPr>
            <p:ph type="body" sz="quarter" idx="15" hasCustomPrompt="1"/>
          </p:nvPr>
        </p:nvSpPr>
        <p:spPr>
          <a:xfrm>
            <a:off x="3253194" y="1413417"/>
            <a:ext cx="7902142" cy="3392760"/>
          </a:xfrm>
          <a:prstGeom prst="rect">
            <a:avLst/>
          </a:prstGeom>
        </p:spPr>
        <p:txBody>
          <a:bodyPr numCol="1" spcCol="274320">
            <a:noAutofit/>
          </a:bodyPr>
          <a:lstStyle>
            <a:lvl1pPr marL="0" indent="0">
              <a:lnSpc>
                <a:spcPct val="100000"/>
              </a:lnSpc>
              <a:buNone/>
              <a:defRPr sz="1800" b="0">
                <a:solidFill>
                  <a:srgbClr val="000000"/>
                </a:solidFill>
                <a:latin typeface="+mn-lt"/>
              </a:defRPr>
            </a:lvl1pPr>
          </a:lstStyle>
          <a:p>
            <a:pPr lvl="0"/>
            <a:r>
              <a:rPr lang="en-US" b="0" i="0" dirty="0">
                <a:solidFill>
                  <a:srgbClr val="222222"/>
                </a:solidFill>
                <a:effectLst/>
                <a:latin typeface="Arial" panose="020B0604020202020204" pitchFamily="34" charset="0"/>
              </a:rPr>
              <a:t>Lorem ipsum dolor sit </a:t>
            </a:r>
            <a:r>
              <a:rPr lang="en-US" b="0" i="0" dirty="0" err="1">
                <a:solidFill>
                  <a:srgbClr val="222222"/>
                </a:solidFill>
                <a:effectLst/>
                <a:latin typeface="Arial" panose="020B0604020202020204" pitchFamily="34" charset="0"/>
              </a:rPr>
              <a:t>amet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consectetur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adipiscing</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elit</a:t>
            </a:r>
            <a:r>
              <a:rPr lang="en-US" b="0" i="0" dirty="0">
                <a:solidFill>
                  <a:srgbClr val="222222"/>
                </a:solidFill>
                <a:effectLst/>
                <a:latin typeface="Arial" panose="020B0604020202020204" pitchFamily="34" charset="0"/>
              </a:rPr>
              <a:t>, sed do </a:t>
            </a:r>
            <a:r>
              <a:rPr lang="en-US" b="0" i="0" dirty="0" err="1">
                <a:solidFill>
                  <a:srgbClr val="222222"/>
                </a:solidFill>
                <a:effectLst/>
                <a:latin typeface="Arial" panose="020B0604020202020204" pitchFamily="34" charset="0"/>
              </a:rPr>
              <a:t>eiusmod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tempor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incididunt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labore et dolore magna </a:t>
            </a:r>
            <a:r>
              <a:rPr lang="en-US" b="0" i="0" dirty="0" err="1">
                <a:solidFill>
                  <a:srgbClr val="222222"/>
                </a:solidFill>
                <a:effectLst/>
                <a:latin typeface="Arial" panose="020B0604020202020204" pitchFamily="34" charset="0"/>
              </a:rPr>
              <a:t>aliqua</a:t>
            </a:r>
            <a:r>
              <a:rPr lang="en-US" b="0" i="0" dirty="0">
                <a:solidFill>
                  <a:srgbClr val="222222"/>
                </a:solidFill>
                <a:effectLst/>
                <a:latin typeface="Arial" panose="020B0604020202020204" pitchFamily="34" charset="0"/>
              </a:rPr>
              <a:t>. Ut </a:t>
            </a:r>
            <a:r>
              <a:rPr lang="en-US" b="0" i="0" dirty="0" err="1">
                <a:solidFill>
                  <a:srgbClr val="222222"/>
                </a:solidFill>
                <a:effectLst/>
                <a:latin typeface="Arial" panose="020B0604020202020204" pitchFamily="34" charset="0"/>
              </a:rPr>
              <a:t>enim</a:t>
            </a:r>
            <a:r>
              <a:rPr lang="en-US" b="0" i="0" dirty="0">
                <a:solidFill>
                  <a:srgbClr val="222222"/>
                </a:solidFill>
                <a:effectLst/>
                <a:latin typeface="Arial" panose="020B0604020202020204" pitchFamily="34" charset="0"/>
              </a:rPr>
              <a:t> ad minim </a:t>
            </a:r>
            <a:r>
              <a:rPr lang="en-US" b="0" i="0" dirty="0" err="1">
                <a:solidFill>
                  <a:srgbClr val="222222"/>
                </a:solidFill>
                <a:effectLst/>
                <a:latin typeface="Arial" panose="020B0604020202020204" pitchFamily="34" charset="0"/>
              </a:rPr>
              <a:t>veniam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quis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nostrud</a:t>
            </a:r>
            <a:r>
              <a:rPr lang="en-US" b="0" i="0" dirty="0">
                <a:solidFill>
                  <a:srgbClr val="222222"/>
                </a:solidFill>
                <a:effectLst/>
                <a:latin typeface="Arial" panose="020B0604020202020204" pitchFamily="34" charset="0"/>
              </a:rPr>
              <a:t> exercitation </a:t>
            </a:r>
            <a:r>
              <a:rPr lang="en-US" b="0" i="0" dirty="0" err="1">
                <a:solidFill>
                  <a:srgbClr val="222222"/>
                </a:solidFill>
                <a:effectLst/>
                <a:latin typeface="Arial" panose="020B0604020202020204" pitchFamily="34" charset="0"/>
              </a:rPr>
              <a:t>ullamco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laboris</a:t>
            </a:r>
            <a:r>
              <a:rPr lang="en-US" b="0" i="0" dirty="0">
                <a:solidFill>
                  <a:srgbClr val="222222"/>
                </a:solidFill>
                <a:effectLst/>
                <a:latin typeface="Arial" panose="020B0604020202020204" pitchFamily="34" charset="0"/>
              </a:rPr>
              <a:t> nisi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aliquip</a:t>
            </a:r>
            <a:r>
              <a:rPr lang="en-US" b="0" i="0" dirty="0">
                <a:solidFill>
                  <a:srgbClr val="222222"/>
                </a:solidFill>
                <a:effectLst/>
                <a:latin typeface="Arial" panose="020B0604020202020204" pitchFamily="34" charset="0"/>
              </a:rPr>
              <a:t> ex </a:t>
            </a:r>
            <a:r>
              <a:rPr lang="en-US" b="0" i="0" dirty="0" err="1">
                <a:solidFill>
                  <a:srgbClr val="222222"/>
                </a:solidFill>
                <a:effectLst/>
                <a:latin typeface="Arial" panose="020B0604020202020204" pitchFamily="34" charset="0"/>
              </a:rPr>
              <a:t>ea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commodo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consequat</a:t>
            </a:r>
            <a:r>
              <a:rPr lang="en-US" b="0" i="0" dirty="0">
                <a:solidFill>
                  <a:srgbClr val="222222"/>
                </a:solidFill>
                <a:effectLst/>
                <a:latin typeface="Arial" panose="020B0604020202020204" pitchFamily="34" charset="0"/>
              </a:rPr>
              <a:t>. Duis </a:t>
            </a:r>
            <a:r>
              <a:rPr lang="en-US" b="0" i="0" dirty="0" err="1">
                <a:solidFill>
                  <a:srgbClr val="222222"/>
                </a:solidFill>
                <a:effectLst/>
                <a:latin typeface="Arial" panose="020B0604020202020204" pitchFamily="34" charset="0"/>
              </a:rPr>
              <a:t>aute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irure</a:t>
            </a:r>
            <a:r>
              <a:rPr lang="en-US" b="0" i="0" dirty="0">
                <a:solidFill>
                  <a:srgbClr val="222222"/>
                </a:solidFill>
                <a:effectLst/>
                <a:latin typeface="Arial" panose="020B0604020202020204" pitchFamily="34" charset="0"/>
              </a:rPr>
              <a:t> dolor in </a:t>
            </a:r>
            <a:r>
              <a:rPr lang="en-US" b="0" i="0" dirty="0" err="1">
                <a:solidFill>
                  <a:srgbClr val="222222"/>
                </a:solidFill>
                <a:effectLst/>
                <a:latin typeface="Arial" panose="020B0604020202020204" pitchFamily="34" charset="0"/>
              </a:rPr>
              <a:t>reprehenderit</a:t>
            </a:r>
            <a:r>
              <a:rPr lang="en-US" b="0" i="0" dirty="0">
                <a:solidFill>
                  <a:srgbClr val="222222"/>
                </a:solidFill>
                <a:effectLst/>
                <a:latin typeface="Arial" panose="020B0604020202020204" pitchFamily="34" charset="0"/>
              </a:rPr>
              <a:t> in </a:t>
            </a:r>
            <a:r>
              <a:rPr lang="en-US" b="0" i="0" dirty="0" err="1">
                <a:solidFill>
                  <a:srgbClr val="222222"/>
                </a:solidFill>
                <a:effectLst/>
                <a:latin typeface="Arial" panose="020B0604020202020204" pitchFamily="34" charset="0"/>
              </a:rPr>
              <a:t>voluptate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esse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cillum</a:t>
            </a:r>
            <a:r>
              <a:rPr lang="en-US" b="0" i="0" dirty="0">
                <a:solidFill>
                  <a:srgbClr val="222222"/>
                </a:solidFill>
                <a:effectLst/>
                <a:latin typeface="Arial" panose="020B0604020202020204" pitchFamily="34" charset="0"/>
              </a:rPr>
              <a:t> dolore </a:t>
            </a:r>
            <a:r>
              <a:rPr lang="en-US" b="0" i="0" dirty="0" err="1">
                <a:solidFill>
                  <a:srgbClr val="222222"/>
                </a:solidFill>
                <a:effectLst/>
                <a:latin typeface="Arial" panose="020B0604020202020204" pitchFamily="34" charset="0"/>
              </a:rPr>
              <a:t>eu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fugiat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nulla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pariatur</a:t>
            </a:r>
            <a:r>
              <a:rPr lang="en-US" b="0" i="0" dirty="0">
                <a:solidFill>
                  <a:srgbClr val="222222"/>
                </a:solidFill>
                <a:effectLst/>
                <a:latin typeface="Arial" panose="020B0604020202020204" pitchFamily="34" charset="0"/>
              </a:rPr>
              <a:t>. </a:t>
            </a:r>
          </a:p>
          <a:p>
            <a:pPr lvl="0"/>
            <a:r>
              <a:rPr lang="en-US" b="0" i="0" dirty="0" err="1">
                <a:solidFill>
                  <a:srgbClr val="222222"/>
                </a:solidFill>
                <a:effectLst/>
                <a:latin typeface="Arial" panose="020B0604020202020204" pitchFamily="34" charset="0"/>
              </a:rPr>
              <a:t>Excepteur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occaecat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cupidatat</a:t>
            </a:r>
            <a:r>
              <a:rPr lang="en-US" b="0" i="0" dirty="0">
                <a:solidFill>
                  <a:srgbClr val="222222"/>
                </a:solidFill>
                <a:effectLst/>
                <a:latin typeface="Arial" panose="020B0604020202020204" pitchFamily="34" charset="0"/>
              </a:rPr>
              <a:t> non </a:t>
            </a:r>
            <a:r>
              <a:rPr lang="en-US" b="0" i="0" dirty="0" err="1">
                <a:solidFill>
                  <a:srgbClr val="222222"/>
                </a:solidFill>
                <a:effectLst/>
                <a:latin typeface="Arial" panose="020B0604020202020204" pitchFamily="34" charset="0"/>
              </a:rPr>
              <a:t>proident</a:t>
            </a:r>
            <a:r>
              <a:rPr lang="en-US" b="0" i="0" dirty="0">
                <a:solidFill>
                  <a:srgbClr val="222222"/>
                </a:solidFill>
                <a:effectLst/>
                <a:latin typeface="Arial" panose="020B0604020202020204" pitchFamily="34" charset="0"/>
              </a:rPr>
              <a:t>, sunt in culpa qui </a:t>
            </a:r>
            <a:r>
              <a:rPr lang="en-US" b="0" i="0" dirty="0" err="1">
                <a:solidFill>
                  <a:srgbClr val="222222"/>
                </a:solidFill>
                <a:effectLst/>
                <a:latin typeface="Arial" panose="020B0604020202020204" pitchFamily="34" charset="0"/>
              </a:rPr>
              <a:t>officia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deserunt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mollit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anim</a:t>
            </a:r>
            <a:r>
              <a:rPr lang="en-US" b="0" i="0" dirty="0">
                <a:solidFill>
                  <a:srgbClr val="222222"/>
                </a:solidFill>
                <a:effectLst/>
                <a:latin typeface="Arial" panose="020B0604020202020204" pitchFamily="34" charset="0"/>
              </a:rPr>
              <a:t> id </a:t>
            </a:r>
            <a:r>
              <a:rPr lang="en-US" b="0" i="0" dirty="0" err="1">
                <a:solidFill>
                  <a:srgbClr val="222222"/>
                </a:solidFill>
                <a:effectLst/>
                <a:latin typeface="Arial" panose="020B0604020202020204" pitchFamily="34" charset="0"/>
              </a:rPr>
              <a:t>est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laborum</a:t>
            </a:r>
            <a:r>
              <a:rPr lang="en-US" b="0" i="0" dirty="0">
                <a:solidFill>
                  <a:srgbClr val="222222"/>
                </a:solidFill>
                <a:effectLst/>
                <a:latin typeface="Arial" panose="020B0604020202020204" pitchFamily="34" charset="0"/>
              </a:rPr>
              <a:t>. Lorem ipsum dolor sit </a:t>
            </a:r>
            <a:r>
              <a:rPr lang="en-US" b="0" i="0" dirty="0" err="1">
                <a:solidFill>
                  <a:srgbClr val="222222"/>
                </a:solidFill>
                <a:effectLst/>
                <a:latin typeface="Arial" panose="020B0604020202020204" pitchFamily="34" charset="0"/>
              </a:rPr>
              <a:t>amet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consectetur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adipiscing</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elit</a:t>
            </a:r>
            <a:r>
              <a:rPr lang="en-US" b="0" i="0" dirty="0">
                <a:solidFill>
                  <a:srgbClr val="222222"/>
                </a:solidFill>
                <a:effectLst/>
                <a:latin typeface="Arial" panose="020B0604020202020204" pitchFamily="34" charset="0"/>
              </a:rPr>
              <a:t>, sed do </a:t>
            </a:r>
            <a:r>
              <a:rPr lang="en-US" b="0" i="0" dirty="0" err="1">
                <a:solidFill>
                  <a:srgbClr val="222222"/>
                </a:solidFill>
                <a:effectLst/>
                <a:latin typeface="Arial" panose="020B0604020202020204" pitchFamily="34" charset="0"/>
              </a:rPr>
              <a:t>eiusmod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tempor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incididunt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labore et dolore magna </a:t>
            </a:r>
            <a:r>
              <a:rPr lang="en-US" b="0" i="0" dirty="0" err="1">
                <a:solidFill>
                  <a:srgbClr val="222222"/>
                </a:solidFill>
                <a:effectLst/>
                <a:latin typeface="Arial" panose="020B0604020202020204" pitchFamily="34" charset="0"/>
              </a:rPr>
              <a:t>aliqua</a:t>
            </a:r>
            <a:r>
              <a:rPr lang="en-US" b="0" i="0" dirty="0">
                <a:solidFill>
                  <a:srgbClr val="222222"/>
                </a:solidFill>
                <a:effectLst/>
                <a:latin typeface="Arial" panose="020B0604020202020204" pitchFamily="34" charset="0"/>
              </a:rPr>
              <a:t>. Ut </a:t>
            </a:r>
            <a:r>
              <a:rPr lang="en-US" b="0" i="0" dirty="0" err="1">
                <a:solidFill>
                  <a:srgbClr val="222222"/>
                </a:solidFill>
                <a:effectLst/>
                <a:latin typeface="Arial" panose="020B0604020202020204" pitchFamily="34" charset="0"/>
              </a:rPr>
              <a:t>enim</a:t>
            </a:r>
            <a:r>
              <a:rPr lang="en-US" b="0" i="0" dirty="0">
                <a:solidFill>
                  <a:srgbClr val="222222"/>
                </a:solidFill>
                <a:effectLst/>
                <a:latin typeface="Arial" panose="020B0604020202020204" pitchFamily="34" charset="0"/>
              </a:rPr>
              <a:t> ad minim </a:t>
            </a:r>
            <a:r>
              <a:rPr lang="en-US" b="0" i="0" dirty="0" err="1">
                <a:solidFill>
                  <a:srgbClr val="222222"/>
                </a:solidFill>
                <a:effectLst/>
                <a:latin typeface="Arial" panose="020B0604020202020204" pitchFamily="34" charset="0"/>
              </a:rPr>
              <a:t>veniam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quis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nostrud</a:t>
            </a:r>
            <a:r>
              <a:rPr lang="en-US" b="0" i="0" dirty="0">
                <a:solidFill>
                  <a:srgbClr val="222222"/>
                </a:solidFill>
                <a:effectLst/>
                <a:latin typeface="Arial" panose="020B0604020202020204" pitchFamily="34" charset="0"/>
              </a:rPr>
              <a:t> exercitation </a:t>
            </a:r>
            <a:r>
              <a:rPr lang="en-US" b="0" i="0" dirty="0" err="1">
                <a:solidFill>
                  <a:srgbClr val="222222"/>
                </a:solidFill>
                <a:effectLst/>
                <a:latin typeface="Arial" panose="020B0604020202020204" pitchFamily="34" charset="0"/>
              </a:rPr>
              <a:t>ullamco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laboris</a:t>
            </a:r>
            <a:r>
              <a:rPr lang="en-US" b="0" i="0" dirty="0">
                <a:solidFill>
                  <a:srgbClr val="222222"/>
                </a:solidFill>
                <a:effectLst/>
                <a:latin typeface="Arial" panose="020B0604020202020204" pitchFamily="34" charset="0"/>
              </a:rPr>
              <a:t> nisi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aliquip</a:t>
            </a:r>
            <a:r>
              <a:rPr lang="en-US" b="0" i="0" dirty="0">
                <a:solidFill>
                  <a:srgbClr val="222222"/>
                </a:solidFill>
                <a:effectLst/>
                <a:latin typeface="Arial" panose="020B0604020202020204" pitchFamily="34" charset="0"/>
              </a:rPr>
              <a:t> ex </a:t>
            </a:r>
            <a:r>
              <a:rPr lang="en-US" b="0" i="0" dirty="0" err="1">
                <a:solidFill>
                  <a:srgbClr val="222222"/>
                </a:solidFill>
                <a:effectLst/>
                <a:latin typeface="Arial" panose="020B0604020202020204" pitchFamily="34" charset="0"/>
              </a:rPr>
              <a:t>ea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commodo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consequat</a:t>
            </a:r>
            <a:r>
              <a:rPr lang="en-US" b="0" i="0" dirty="0">
                <a:solidFill>
                  <a:srgbClr val="222222"/>
                </a:solidFill>
                <a:effectLst/>
                <a:latin typeface="Arial" panose="020B0604020202020204" pitchFamily="34" charset="0"/>
              </a:rPr>
              <a:t>. Duis </a:t>
            </a:r>
            <a:r>
              <a:rPr lang="en-US" b="0" i="0" dirty="0" err="1">
                <a:solidFill>
                  <a:srgbClr val="222222"/>
                </a:solidFill>
                <a:effectLst/>
                <a:latin typeface="Arial" panose="020B0604020202020204" pitchFamily="34" charset="0"/>
              </a:rPr>
              <a:t>aute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irure</a:t>
            </a:r>
            <a:r>
              <a:rPr lang="en-US" b="0" i="0" dirty="0">
                <a:solidFill>
                  <a:srgbClr val="222222"/>
                </a:solidFill>
                <a:effectLst/>
                <a:latin typeface="Arial" panose="020B0604020202020204" pitchFamily="34" charset="0"/>
              </a:rPr>
              <a:t> dolor in </a:t>
            </a:r>
            <a:r>
              <a:rPr lang="en-US" b="0" i="0" dirty="0" err="1">
                <a:solidFill>
                  <a:srgbClr val="222222"/>
                </a:solidFill>
                <a:effectLst/>
                <a:latin typeface="Arial" panose="020B0604020202020204" pitchFamily="34" charset="0"/>
              </a:rPr>
              <a:t>reprehenderit</a:t>
            </a:r>
            <a:r>
              <a:rPr lang="en-US" b="0" i="0" dirty="0">
                <a:solidFill>
                  <a:srgbClr val="222222"/>
                </a:solidFill>
                <a:effectLst/>
                <a:latin typeface="Arial" panose="020B0604020202020204" pitchFamily="34" charset="0"/>
              </a:rPr>
              <a:t> in </a:t>
            </a:r>
            <a:r>
              <a:rPr lang="en-US" b="0" i="0" dirty="0" err="1">
                <a:solidFill>
                  <a:srgbClr val="222222"/>
                </a:solidFill>
                <a:effectLst/>
                <a:latin typeface="Arial" panose="020B0604020202020204" pitchFamily="34" charset="0"/>
              </a:rPr>
              <a:t>voluptate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esse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cillum</a:t>
            </a:r>
            <a:r>
              <a:rPr lang="en-US" b="0" i="0" dirty="0">
                <a:solidFill>
                  <a:srgbClr val="222222"/>
                </a:solidFill>
                <a:effectLst/>
                <a:latin typeface="Arial" panose="020B0604020202020204" pitchFamily="34" charset="0"/>
              </a:rPr>
              <a:t> dolore </a:t>
            </a:r>
            <a:r>
              <a:rPr lang="en-US" b="0" i="0" dirty="0" err="1">
                <a:solidFill>
                  <a:srgbClr val="222222"/>
                </a:solidFill>
                <a:effectLst/>
                <a:latin typeface="Arial" panose="020B0604020202020204" pitchFamily="34" charset="0"/>
              </a:rPr>
              <a:t>eu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fugiat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nulla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pariatur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Excepteur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occaecat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cupidatat</a:t>
            </a:r>
            <a:r>
              <a:rPr lang="en-US" b="0" i="0" dirty="0">
                <a:solidFill>
                  <a:srgbClr val="222222"/>
                </a:solidFill>
                <a:effectLst/>
                <a:latin typeface="Arial" panose="020B0604020202020204" pitchFamily="34" charset="0"/>
              </a:rPr>
              <a:t> non </a:t>
            </a:r>
            <a:r>
              <a:rPr lang="en-US" b="0" i="0" dirty="0" err="1">
                <a:solidFill>
                  <a:srgbClr val="222222"/>
                </a:solidFill>
                <a:effectLst/>
                <a:latin typeface="Arial" panose="020B0604020202020204" pitchFamily="34" charset="0"/>
              </a:rPr>
              <a:t>proident</a:t>
            </a:r>
            <a:r>
              <a:rPr lang="en-US" b="0" i="0" dirty="0">
                <a:solidFill>
                  <a:srgbClr val="222222"/>
                </a:solidFill>
                <a:effectLst/>
                <a:latin typeface="Arial" panose="020B0604020202020204" pitchFamily="34" charset="0"/>
              </a:rPr>
              <a:t>, sunt in culpa qui </a:t>
            </a:r>
            <a:r>
              <a:rPr lang="en-US" b="0" i="0" dirty="0" err="1">
                <a:solidFill>
                  <a:srgbClr val="222222"/>
                </a:solidFill>
                <a:effectLst/>
                <a:latin typeface="Arial" panose="020B0604020202020204" pitchFamily="34" charset="0"/>
              </a:rPr>
              <a:t>officia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deserunt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mollit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anim</a:t>
            </a:r>
            <a:r>
              <a:rPr lang="en-US" b="0" i="0" dirty="0">
                <a:solidFill>
                  <a:srgbClr val="222222"/>
                </a:solidFill>
                <a:effectLst/>
                <a:latin typeface="Arial" panose="020B0604020202020204" pitchFamily="34" charset="0"/>
              </a:rPr>
              <a:t> id </a:t>
            </a:r>
            <a:r>
              <a:rPr lang="en-US" b="0" i="0" dirty="0" err="1">
                <a:solidFill>
                  <a:srgbClr val="222222"/>
                </a:solidFill>
                <a:effectLst/>
                <a:latin typeface="Arial" panose="020B0604020202020204" pitchFamily="34" charset="0"/>
              </a:rPr>
              <a:t>est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laborum</a:t>
            </a:r>
            <a:r>
              <a:rPr lang="en-US" b="0" i="0" dirty="0">
                <a:solidFill>
                  <a:srgbClr val="2222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87766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 Onl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4AD8DE6-6D32-1BD9-A62C-BA661C0F4004}"/>
              </a:ext>
            </a:extLst>
          </p:cNvPr>
          <p:cNvSpPr>
            <a:spLocks noGrp="1"/>
          </p:cNvSpPr>
          <p:nvPr>
            <p:ph type="sldNum" sz="quarter" idx="12"/>
          </p:nvPr>
        </p:nvSpPr>
        <p:spPr>
          <a:xfrm>
            <a:off x="10965275" y="6141028"/>
            <a:ext cx="880361" cy="580448"/>
          </a:xfrm>
          <a:prstGeom prst="rect">
            <a:avLst/>
          </a:prstGeom>
        </p:spPr>
        <p:txBody>
          <a:bodyPr/>
          <a:lstStyle>
            <a:lvl1pPr algn="r">
              <a:defRPr sz="2500">
                <a:solidFill>
                  <a:schemeClr val="tx1"/>
                </a:solidFill>
              </a:defRPr>
            </a:lvl1pPr>
          </a:lstStyle>
          <a:p>
            <a:fld id="{F1EFEFB8-D6F0-7542-918A-AF9DF8AF3567}" type="slidenum">
              <a:rPr lang="en-US" smtClean="0"/>
              <a:pPr/>
              <a:t>‹#›</a:t>
            </a:fld>
            <a:endParaRPr lang="en-US" dirty="0"/>
          </a:p>
        </p:txBody>
      </p:sp>
    </p:spTree>
    <p:extLst>
      <p:ext uri="{BB962C8B-B14F-4D97-AF65-F5344CB8AC3E}">
        <p14:creationId xmlns:p14="http://schemas.microsoft.com/office/powerpoint/2010/main" val="3591716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BEA2EF-B174-4BD4-F51E-0499210E20AD}"/>
              </a:ext>
            </a:extLst>
          </p:cNvPr>
          <p:cNvPicPr>
            <a:picLocks noChangeAspect="1"/>
          </p:cNvPicPr>
          <p:nvPr userDrawn="1"/>
        </p:nvPicPr>
        <p:blipFill>
          <a:blip r:embed="rId2"/>
          <a:stretch>
            <a:fillRect/>
          </a:stretch>
        </p:blipFill>
        <p:spPr>
          <a:xfrm>
            <a:off x="0" y="5675971"/>
            <a:ext cx="12192000" cy="1182029"/>
          </a:xfrm>
          <a:prstGeom prst="rect">
            <a:avLst/>
          </a:prstGeom>
        </p:spPr>
      </p:pic>
      <p:sp>
        <p:nvSpPr>
          <p:cNvPr id="7" name="Slide Number Placeholder 5">
            <a:extLst>
              <a:ext uri="{FF2B5EF4-FFF2-40B4-BE49-F238E27FC236}">
                <a16:creationId xmlns:a16="http://schemas.microsoft.com/office/drawing/2014/main" id="{58975901-BC92-7D93-93D9-7CB2FB29F71C}"/>
              </a:ext>
            </a:extLst>
          </p:cNvPr>
          <p:cNvSpPr>
            <a:spLocks noGrp="1"/>
          </p:cNvSpPr>
          <p:nvPr>
            <p:ph type="sldNum" sz="quarter" idx="12"/>
          </p:nvPr>
        </p:nvSpPr>
        <p:spPr>
          <a:xfrm>
            <a:off x="10965275" y="6141028"/>
            <a:ext cx="880361" cy="580448"/>
          </a:xfrm>
          <a:prstGeom prst="rect">
            <a:avLst/>
          </a:prstGeom>
        </p:spPr>
        <p:txBody>
          <a:bodyPr/>
          <a:lstStyle>
            <a:lvl1pPr algn="r">
              <a:defRPr sz="2500">
                <a:solidFill>
                  <a:schemeClr val="tx1"/>
                </a:solidFill>
              </a:defRPr>
            </a:lvl1pPr>
          </a:lstStyle>
          <a:p>
            <a:fld id="{F1EFEFB8-D6F0-7542-918A-AF9DF8AF3567}" type="slidenum">
              <a:rPr lang="en-US" smtClean="0"/>
              <a:pPr/>
              <a:t>‹#›</a:t>
            </a:fld>
            <a:endParaRPr lang="en-US" dirty="0"/>
          </a:p>
        </p:txBody>
      </p:sp>
      <p:pic>
        <p:nvPicPr>
          <p:cNvPr id="8" name="Picture 7">
            <a:extLst>
              <a:ext uri="{FF2B5EF4-FFF2-40B4-BE49-F238E27FC236}">
                <a16:creationId xmlns:a16="http://schemas.microsoft.com/office/drawing/2014/main" id="{408AA5F7-638C-28A9-3CF8-6AD043DE8716}"/>
              </a:ext>
            </a:extLst>
          </p:cNvPr>
          <p:cNvPicPr>
            <a:picLocks noChangeAspect="1"/>
          </p:cNvPicPr>
          <p:nvPr userDrawn="1"/>
        </p:nvPicPr>
        <p:blipFill>
          <a:blip r:embed="rId3"/>
          <a:stretch>
            <a:fillRect/>
          </a:stretch>
        </p:blipFill>
        <p:spPr>
          <a:xfrm>
            <a:off x="445739" y="5822485"/>
            <a:ext cx="1041400" cy="889000"/>
          </a:xfrm>
          <a:prstGeom prst="rect">
            <a:avLst/>
          </a:prstGeom>
        </p:spPr>
      </p:pic>
      <p:pic>
        <p:nvPicPr>
          <p:cNvPr id="9" name="Picture 8">
            <a:extLst>
              <a:ext uri="{FF2B5EF4-FFF2-40B4-BE49-F238E27FC236}">
                <a16:creationId xmlns:a16="http://schemas.microsoft.com/office/drawing/2014/main" id="{2A66E4A1-7A81-3FA5-DEE5-486E7518B9C0}"/>
              </a:ext>
            </a:extLst>
          </p:cNvPr>
          <p:cNvPicPr>
            <a:picLocks noChangeAspect="1"/>
          </p:cNvPicPr>
          <p:nvPr userDrawn="1"/>
        </p:nvPicPr>
        <p:blipFill>
          <a:blip r:embed="rId4"/>
          <a:stretch>
            <a:fillRect/>
          </a:stretch>
        </p:blipFill>
        <p:spPr>
          <a:xfrm>
            <a:off x="10389755" y="359064"/>
            <a:ext cx="1346200" cy="279400"/>
          </a:xfrm>
          <a:prstGeom prst="rect">
            <a:avLst/>
          </a:prstGeom>
        </p:spPr>
      </p:pic>
      <p:sp>
        <p:nvSpPr>
          <p:cNvPr id="10" name="Text Placeholder 12">
            <a:extLst>
              <a:ext uri="{FF2B5EF4-FFF2-40B4-BE49-F238E27FC236}">
                <a16:creationId xmlns:a16="http://schemas.microsoft.com/office/drawing/2014/main" id="{F8B61A9A-08B8-41F2-25C5-6897C661F8D5}"/>
              </a:ext>
            </a:extLst>
          </p:cNvPr>
          <p:cNvSpPr>
            <a:spLocks noGrp="1"/>
          </p:cNvSpPr>
          <p:nvPr>
            <p:ph type="body" sz="quarter" idx="13" hasCustomPrompt="1"/>
          </p:nvPr>
        </p:nvSpPr>
        <p:spPr>
          <a:xfrm>
            <a:off x="966439" y="652346"/>
            <a:ext cx="4573510" cy="585439"/>
          </a:xfrm>
          <a:prstGeom prst="rect">
            <a:avLst/>
          </a:prstGeom>
        </p:spPr>
        <p:txBody>
          <a:bodyPr>
            <a:noAutofit/>
          </a:bodyPr>
          <a:lstStyle>
            <a:lvl1pPr marL="0" indent="0">
              <a:buNone/>
              <a:defRPr sz="3600" b="1"/>
            </a:lvl1pPr>
          </a:lstStyle>
          <a:p>
            <a:pPr lvl="0"/>
            <a:r>
              <a:rPr lang="en-US" dirty="0"/>
              <a:t>Header Title</a:t>
            </a:r>
          </a:p>
        </p:txBody>
      </p:sp>
      <p:sp>
        <p:nvSpPr>
          <p:cNvPr id="12" name="Text Placeholder 11">
            <a:extLst>
              <a:ext uri="{FF2B5EF4-FFF2-40B4-BE49-F238E27FC236}">
                <a16:creationId xmlns:a16="http://schemas.microsoft.com/office/drawing/2014/main" id="{0E58F5B3-61F9-77E3-18E1-96EEAB5D82CD}"/>
              </a:ext>
            </a:extLst>
          </p:cNvPr>
          <p:cNvSpPr>
            <a:spLocks noGrp="1"/>
          </p:cNvSpPr>
          <p:nvPr>
            <p:ph type="body" sz="quarter" idx="14" hasCustomPrompt="1"/>
          </p:nvPr>
        </p:nvSpPr>
        <p:spPr>
          <a:xfrm>
            <a:off x="969963" y="1862254"/>
            <a:ext cx="4549775" cy="3278071"/>
          </a:xfrm>
          <a:prstGeom prst="rect">
            <a:avLst/>
          </a:prstGeom>
        </p:spPr>
        <p:txBody>
          <a:bodyPr>
            <a:normAutofit/>
          </a:bodyPr>
          <a:lstStyle>
            <a:lvl1pPr marL="0" indent="0">
              <a:buNone/>
              <a:defRPr sz="2400">
                <a:solidFill>
                  <a:srgbClr val="000000"/>
                </a:solidFill>
              </a:defRPr>
            </a:lvl1pPr>
          </a:lstStyle>
          <a:p>
            <a:pPr lvl="0"/>
            <a:r>
              <a:rPr lang="en-US" dirty="0"/>
              <a:t>Key Take-Away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Key Take-Away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Key Take-Away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Key Take-Away</a:t>
            </a:r>
          </a:p>
          <a:p>
            <a:pPr lvl="0"/>
            <a:endParaRPr lang="en-US" dirty="0"/>
          </a:p>
        </p:txBody>
      </p:sp>
      <p:sp>
        <p:nvSpPr>
          <p:cNvPr id="16" name="Picture Placeholder 15">
            <a:extLst>
              <a:ext uri="{FF2B5EF4-FFF2-40B4-BE49-F238E27FC236}">
                <a16:creationId xmlns:a16="http://schemas.microsoft.com/office/drawing/2014/main" id="{7A502784-8FE1-A1B1-C7A8-1D2E9D302B1E}"/>
              </a:ext>
            </a:extLst>
          </p:cNvPr>
          <p:cNvSpPr>
            <a:spLocks noGrp="1"/>
          </p:cNvSpPr>
          <p:nvPr>
            <p:ph type="pic" sz="quarter" idx="15" hasCustomPrompt="1"/>
          </p:nvPr>
        </p:nvSpPr>
        <p:spPr>
          <a:xfrm>
            <a:off x="6389688" y="1862138"/>
            <a:ext cx="4918075" cy="3122612"/>
          </a:xfrm>
          <a:prstGeom prst="rect">
            <a:avLst/>
          </a:prstGeom>
        </p:spPr>
        <p:txBody>
          <a:bodyPr/>
          <a:lstStyle>
            <a:lvl1pPr>
              <a:defRPr>
                <a:solidFill>
                  <a:srgbClr val="000000"/>
                </a:solidFill>
              </a:defRPr>
            </a:lvl1pPr>
          </a:lstStyle>
          <a:p>
            <a:r>
              <a:rPr lang="en-US" dirty="0"/>
              <a:t>Place picture here</a:t>
            </a:r>
          </a:p>
        </p:txBody>
      </p:sp>
    </p:spTree>
    <p:extLst>
      <p:ext uri="{BB962C8B-B14F-4D97-AF65-F5344CB8AC3E}">
        <p14:creationId xmlns:p14="http://schemas.microsoft.com/office/powerpoint/2010/main" val="781642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D8E9C3-AC8A-3020-4EE7-BFA74AB38C50}"/>
              </a:ext>
            </a:extLst>
          </p:cNvPr>
          <p:cNvPicPr>
            <a:picLocks noChangeAspect="1"/>
          </p:cNvPicPr>
          <p:nvPr userDrawn="1"/>
        </p:nvPicPr>
        <p:blipFill>
          <a:blip r:embed="rId2"/>
          <a:stretch>
            <a:fillRect/>
          </a:stretch>
        </p:blipFill>
        <p:spPr>
          <a:xfrm>
            <a:off x="0" y="5675971"/>
            <a:ext cx="12192000" cy="1182029"/>
          </a:xfrm>
          <a:prstGeom prst="rect">
            <a:avLst/>
          </a:prstGeom>
        </p:spPr>
      </p:pic>
      <p:sp>
        <p:nvSpPr>
          <p:cNvPr id="8" name="Slide Number Placeholder 5">
            <a:extLst>
              <a:ext uri="{FF2B5EF4-FFF2-40B4-BE49-F238E27FC236}">
                <a16:creationId xmlns:a16="http://schemas.microsoft.com/office/drawing/2014/main" id="{5FD728C0-ECBA-D745-E133-1F655F39270B}"/>
              </a:ext>
            </a:extLst>
          </p:cNvPr>
          <p:cNvSpPr>
            <a:spLocks noGrp="1"/>
          </p:cNvSpPr>
          <p:nvPr>
            <p:ph type="sldNum" sz="quarter" idx="12"/>
          </p:nvPr>
        </p:nvSpPr>
        <p:spPr>
          <a:xfrm>
            <a:off x="10965275" y="6141028"/>
            <a:ext cx="880361" cy="580448"/>
          </a:xfrm>
          <a:prstGeom prst="rect">
            <a:avLst/>
          </a:prstGeom>
        </p:spPr>
        <p:txBody>
          <a:bodyPr/>
          <a:lstStyle>
            <a:lvl1pPr algn="r">
              <a:defRPr sz="2500">
                <a:solidFill>
                  <a:schemeClr val="tx1"/>
                </a:solidFill>
              </a:defRPr>
            </a:lvl1pPr>
          </a:lstStyle>
          <a:p>
            <a:fld id="{F1EFEFB8-D6F0-7542-918A-AF9DF8AF3567}" type="slidenum">
              <a:rPr lang="en-US" smtClean="0"/>
              <a:pPr/>
              <a:t>‹#›</a:t>
            </a:fld>
            <a:endParaRPr lang="en-US" dirty="0"/>
          </a:p>
        </p:txBody>
      </p:sp>
      <p:pic>
        <p:nvPicPr>
          <p:cNvPr id="9" name="Picture 8">
            <a:extLst>
              <a:ext uri="{FF2B5EF4-FFF2-40B4-BE49-F238E27FC236}">
                <a16:creationId xmlns:a16="http://schemas.microsoft.com/office/drawing/2014/main" id="{A473366F-A163-5003-77B9-C761D4DA3DDE}"/>
              </a:ext>
            </a:extLst>
          </p:cNvPr>
          <p:cNvPicPr>
            <a:picLocks noChangeAspect="1"/>
          </p:cNvPicPr>
          <p:nvPr userDrawn="1"/>
        </p:nvPicPr>
        <p:blipFill>
          <a:blip r:embed="rId3"/>
          <a:stretch>
            <a:fillRect/>
          </a:stretch>
        </p:blipFill>
        <p:spPr>
          <a:xfrm>
            <a:off x="445739" y="5822485"/>
            <a:ext cx="1041400" cy="889000"/>
          </a:xfrm>
          <a:prstGeom prst="rect">
            <a:avLst/>
          </a:prstGeom>
        </p:spPr>
      </p:pic>
      <p:pic>
        <p:nvPicPr>
          <p:cNvPr id="10" name="Picture 9">
            <a:extLst>
              <a:ext uri="{FF2B5EF4-FFF2-40B4-BE49-F238E27FC236}">
                <a16:creationId xmlns:a16="http://schemas.microsoft.com/office/drawing/2014/main" id="{834C675E-C68B-8F25-B145-4F75579A507C}"/>
              </a:ext>
            </a:extLst>
          </p:cNvPr>
          <p:cNvPicPr>
            <a:picLocks noChangeAspect="1"/>
          </p:cNvPicPr>
          <p:nvPr userDrawn="1"/>
        </p:nvPicPr>
        <p:blipFill>
          <a:blip r:embed="rId4"/>
          <a:stretch>
            <a:fillRect/>
          </a:stretch>
        </p:blipFill>
        <p:spPr>
          <a:xfrm>
            <a:off x="10389755" y="359064"/>
            <a:ext cx="1346200" cy="279400"/>
          </a:xfrm>
          <a:prstGeom prst="rect">
            <a:avLst/>
          </a:prstGeom>
        </p:spPr>
      </p:pic>
      <p:sp>
        <p:nvSpPr>
          <p:cNvPr id="12" name="Text Placeholder 11">
            <a:extLst>
              <a:ext uri="{FF2B5EF4-FFF2-40B4-BE49-F238E27FC236}">
                <a16:creationId xmlns:a16="http://schemas.microsoft.com/office/drawing/2014/main" id="{D6F41668-E813-BDB4-022C-AFBF54B1FBFB}"/>
              </a:ext>
            </a:extLst>
          </p:cNvPr>
          <p:cNvSpPr>
            <a:spLocks noGrp="1"/>
          </p:cNvSpPr>
          <p:nvPr>
            <p:ph type="body" sz="quarter" idx="13" hasCustomPrompt="1"/>
          </p:nvPr>
        </p:nvSpPr>
        <p:spPr>
          <a:xfrm>
            <a:off x="2064441" y="1249836"/>
            <a:ext cx="9232590" cy="3333315"/>
          </a:xfrm>
          <a:prstGeom prst="rect">
            <a:avLst/>
          </a:prstGeom>
        </p:spPr>
        <p:txBody>
          <a:bodyPr>
            <a:no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Impactful quote from a validator goes here. Quote from a validator goes here. Quote from a validator goes here. Quote from a validator goes here. Quote from a validator goes here. Quote from a validator goes here. Quote from a validator goes here.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r>
              <a:rPr lang="en-US" dirty="0"/>
              <a:t> </a:t>
            </a:r>
          </a:p>
        </p:txBody>
      </p:sp>
      <p:sp>
        <p:nvSpPr>
          <p:cNvPr id="16" name="Text Placeholder 11">
            <a:extLst>
              <a:ext uri="{FF2B5EF4-FFF2-40B4-BE49-F238E27FC236}">
                <a16:creationId xmlns:a16="http://schemas.microsoft.com/office/drawing/2014/main" id="{1F9F2403-32C9-5112-0C71-79D98562D33C}"/>
              </a:ext>
            </a:extLst>
          </p:cNvPr>
          <p:cNvSpPr>
            <a:spLocks noGrp="1"/>
          </p:cNvSpPr>
          <p:nvPr>
            <p:ph type="body" sz="quarter" idx="14" hasCustomPrompt="1"/>
          </p:nvPr>
        </p:nvSpPr>
        <p:spPr>
          <a:xfrm>
            <a:off x="637084" y="816811"/>
            <a:ext cx="1292077" cy="1560271"/>
          </a:xfrm>
          <a:prstGeom prst="rect">
            <a:avLst/>
          </a:prstGeom>
        </p:spPr>
        <p:txBody>
          <a:bodyPr>
            <a:noAutofit/>
          </a:bodyPr>
          <a:lstStyle>
            <a:lvl1pPr marL="0" indent="0">
              <a:buNone/>
              <a:defRPr sz="2500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
        <p:nvSpPr>
          <p:cNvPr id="17" name="Text Placeholder 11">
            <a:extLst>
              <a:ext uri="{FF2B5EF4-FFF2-40B4-BE49-F238E27FC236}">
                <a16:creationId xmlns:a16="http://schemas.microsoft.com/office/drawing/2014/main" id="{027458A8-8511-5ED7-ADA8-FAC3A88BE524}"/>
              </a:ext>
            </a:extLst>
          </p:cNvPr>
          <p:cNvSpPr>
            <a:spLocks noGrp="1"/>
          </p:cNvSpPr>
          <p:nvPr>
            <p:ph type="body" sz="quarter" idx="15" hasCustomPrompt="1"/>
          </p:nvPr>
        </p:nvSpPr>
        <p:spPr>
          <a:xfrm>
            <a:off x="2064441" y="4773622"/>
            <a:ext cx="9232590" cy="523208"/>
          </a:xfrm>
          <a:prstGeom prst="rect">
            <a:avLst/>
          </a:prstGeom>
        </p:spPr>
        <p:txBody>
          <a:bodyPr>
            <a:no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r>
              <a:rPr lang="en-US" dirty="0"/>
              <a:t> | Title of Organization</a:t>
            </a:r>
          </a:p>
        </p:txBody>
      </p:sp>
    </p:spTree>
    <p:extLst>
      <p:ext uri="{BB962C8B-B14F-4D97-AF65-F5344CB8AC3E}">
        <p14:creationId xmlns:p14="http://schemas.microsoft.com/office/powerpoint/2010/main" val="3667645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502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nt Slide 1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Title Text"/>
          <p:cNvSpPr txBox="1">
            <a:spLocks noGrp="1"/>
          </p:cNvSpPr>
          <p:nvPr>
            <p:ph type="title"/>
          </p:nvPr>
        </p:nvSpPr>
        <p:spPr>
          <a:xfrm>
            <a:off x="0" y="347959"/>
            <a:ext cx="12192000" cy="1069680"/>
          </a:xfrm>
          <a:prstGeom prst="rect">
            <a:avLst/>
          </a:prstGeom>
        </p:spPr>
        <p:txBody>
          <a:bodyPr>
            <a:normAutofit/>
          </a:bodyPr>
          <a:lstStyle>
            <a:lvl1pPr algn="ctr">
              <a:defRPr sz="4000">
                <a:solidFill>
                  <a:schemeClr val="bg1"/>
                </a:solidFill>
              </a:defRPr>
            </a:lvl1pPr>
          </a:lstStyle>
          <a:p>
            <a:r>
              <a:rPr dirty="0"/>
              <a:t>Title Text</a:t>
            </a:r>
          </a:p>
        </p:txBody>
      </p:sp>
      <p:sp>
        <p:nvSpPr>
          <p:cNvPr id="37" name="Body Level One…"/>
          <p:cNvSpPr txBox="1">
            <a:spLocks noGrp="1"/>
          </p:cNvSpPr>
          <p:nvPr>
            <p:ph type="body" sz="quarter" idx="1"/>
          </p:nvPr>
        </p:nvSpPr>
        <p:spPr>
          <a:xfrm>
            <a:off x="0" y="6324602"/>
            <a:ext cx="12192000" cy="533405"/>
          </a:xfrm>
          <a:prstGeom prst="rect">
            <a:avLst/>
          </a:prstGeom>
        </p:spPr>
        <p:txBody>
          <a:bodyPr lIns="137160" tIns="137160" rIns="137160" bIns="137160" anchor="b">
            <a:normAutofit/>
          </a:bodyPr>
          <a:lstStyle>
            <a:lvl1pPr marL="0" indent="0">
              <a:spcBef>
                <a:spcPts val="267"/>
              </a:spcBef>
              <a:buSzTx/>
              <a:buFontTx/>
              <a:buNone/>
              <a:defRPr sz="1333" b="1">
                <a:solidFill>
                  <a:schemeClr val="bg1"/>
                </a:solidFill>
              </a:defRPr>
            </a:lvl1pPr>
            <a:lvl2pPr marL="0" indent="0">
              <a:spcBef>
                <a:spcPts val="267"/>
              </a:spcBef>
              <a:buSzTx/>
              <a:buFontTx/>
              <a:buNone/>
              <a:defRPr sz="1333" b="1">
                <a:solidFill>
                  <a:schemeClr val="bg1"/>
                </a:solidFill>
              </a:defRPr>
            </a:lvl2pPr>
            <a:lvl3pPr marL="0" indent="0">
              <a:spcBef>
                <a:spcPts val="267"/>
              </a:spcBef>
              <a:buSzTx/>
              <a:buFontTx/>
              <a:buNone/>
              <a:defRPr sz="1333" b="1">
                <a:solidFill>
                  <a:schemeClr val="bg1"/>
                </a:solidFill>
              </a:defRPr>
            </a:lvl3pPr>
            <a:lvl4pPr marL="0" indent="0">
              <a:spcBef>
                <a:spcPts val="267"/>
              </a:spcBef>
              <a:buSzTx/>
              <a:buFontTx/>
              <a:buNone/>
              <a:defRPr sz="1333" b="1">
                <a:solidFill>
                  <a:schemeClr val="bg1"/>
                </a:solidFill>
              </a:defRPr>
            </a:lvl4pPr>
            <a:lvl5pPr marL="0" indent="0">
              <a:spcBef>
                <a:spcPts val="267"/>
              </a:spcBef>
              <a:buSzTx/>
              <a:buFontTx/>
              <a:buNone/>
              <a:defRPr sz="1333" b="1">
                <a:solidFill>
                  <a:schemeClr val="bg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 name="Slide Number"/>
          <p:cNvSpPr txBox="1">
            <a:spLocks noGrp="1"/>
          </p:cNvSpPr>
          <p:nvPr>
            <p:ph type="sldNum" sz="quarter" idx="2"/>
          </p:nvPr>
        </p:nvSpPr>
        <p:spPr>
          <a:xfrm>
            <a:off x="8364429" y="6171687"/>
            <a:ext cx="373175" cy="369327"/>
          </a:xfrm>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3044148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CE4B-0FDD-F94B-B4C6-30B851FDC6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FE7EE3-F0C3-2B45-8E1A-541559600FB7}"/>
              </a:ext>
            </a:extLst>
          </p:cNvPr>
          <p:cNvSpPr>
            <a:spLocks noGrp="1"/>
          </p:cNvSpPr>
          <p:nvPr>
            <p:ph type="subTitle" idx="1"/>
          </p:nvPr>
        </p:nvSpPr>
        <p:spPr>
          <a:xfrm>
            <a:off x="1524000" y="3602038"/>
            <a:ext cx="9144000" cy="1655762"/>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8B38EB-CFBD-F146-B139-D593732A1D6A}"/>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5" name="Footer Placeholder 4">
            <a:extLst>
              <a:ext uri="{FF2B5EF4-FFF2-40B4-BE49-F238E27FC236}">
                <a16:creationId xmlns:a16="http://schemas.microsoft.com/office/drawing/2014/main" id="{FBD76F14-BD95-1F4F-ABF6-D9A37A288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4049C-2EF1-284D-BD20-A8371119456A}"/>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618254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605A-81C5-784B-A3D2-4EAA287E4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055E28-784B-944E-B71E-5CD1DE2DC0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7FA77-BF1D-C046-B96A-9BB2AF2D83D0}"/>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5" name="Footer Placeholder 4">
            <a:extLst>
              <a:ext uri="{FF2B5EF4-FFF2-40B4-BE49-F238E27FC236}">
                <a16:creationId xmlns:a16="http://schemas.microsoft.com/office/drawing/2014/main" id="{88EED59D-1324-7047-99A1-CA50DB911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A079D-A9FB-754A-9673-77E074BF8CA8}"/>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2849041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D506-A2EE-5C4B-A63C-55114E664024}"/>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4FAD35-F72D-1643-ACAD-F1C07A9A998F}"/>
              </a:ext>
            </a:extLst>
          </p:cNvPr>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F16FF7-905E-DC41-A994-9E3B7EEA1FD8}"/>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5" name="Footer Placeholder 4">
            <a:extLst>
              <a:ext uri="{FF2B5EF4-FFF2-40B4-BE49-F238E27FC236}">
                <a16:creationId xmlns:a16="http://schemas.microsoft.com/office/drawing/2014/main" id="{EDAB0A6D-F8D6-A648-A461-6E9139B1F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F57A1F-DDA9-EF40-970D-6B5D0530CA8A}"/>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3269123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AB43-E7D1-8640-A27E-66CB60045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1AC6D4-4DE7-FD40-9C7B-8B564C32A83A}"/>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000038-7132-8847-A1F5-740B9CFB62F5}"/>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C86F3-BEE3-2847-A8B7-B118551CA406}"/>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6" name="Footer Placeholder 5">
            <a:extLst>
              <a:ext uri="{FF2B5EF4-FFF2-40B4-BE49-F238E27FC236}">
                <a16:creationId xmlns:a16="http://schemas.microsoft.com/office/drawing/2014/main" id="{F2369F10-5021-1F43-9AC1-DBAB0B6B7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78DEE-8CB6-5543-BCD0-1FB444A035B5}"/>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297213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 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0049BF-3628-A4B9-68E3-2207C84D1F67}"/>
              </a:ext>
            </a:extLst>
          </p:cNvPr>
          <p:cNvPicPr>
            <a:picLocks noChangeAspect="1"/>
          </p:cNvPicPr>
          <p:nvPr userDrawn="1"/>
        </p:nvPicPr>
        <p:blipFill rotWithShape="1">
          <a:blip r:embed="rId2"/>
          <a:srcRect l="32804" r="404"/>
          <a:stretch/>
        </p:blipFill>
        <p:spPr>
          <a:xfrm>
            <a:off x="0" y="-19463"/>
            <a:ext cx="3914078" cy="6871953"/>
          </a:xfrm>
          <a:prstGeom prst="rect">
            <a:avLst/>
          </a:prstGeom>
        </p:spPr>
      </p:pic>
      <p:sp>
        <p:nvSpPr>
          <p:cNvPr id="9" name="Text Placeholder 12">
            <a:extLst>
              <a:ext uri="{FF2B5EF4-FFF2-40B4-BE49-F238E27FC236}">
                <a16:creationId xmlns:a16="http://schemas.microsoft.com/office/drawing/2014/main" id="{23D99A33-828A-1069-D472-7DB3E7A3578F}"/>
              </a:ext>
            </a:extLst>
          </p:cNvPr>
          <p:cNvSpPr>
            <a:spLocks noGrp="1"/>
          </p:cNvSpPr>
          <p:nvPr>
            <p:ph type="body" sz="quarter" idx="13" hasCustomPrompt="1"/>
          </p:nvPr>
        </p:nvSpPr>
        <p:spPr>
          <a:xfrm>
            <a:off x="4447826" y="2163640"/>
            <a:ext cx="6881813" cy="1075171"/>
          </a:xfrm>
          <a:prstGeom prst="rect">
            <a:avLst/>
          </a:prstGeom>
        </p:spPr>
        <p:txBody>
          <a:bodyPr>
            <a:noAutofit/>
          </a:bodyPr>
          <a:lstStyle>
            <a:lvl1pPr marL="0" indent="0">
              <a:buNone/>
              <a:defRPr sz="3600" b="1"/>
            </a:lvl1pPr>
          </a:lstStyle>
          <a:p>
            <a:pPr lvl="0"/>
            <a:r>
              <a:rPr lang="en-US" dirty="0"/>
              <a:t>Header Title Goes Here</a:t>
            </a:r>
          </a:p>
        </p:txBody>
      </p:sp>
      <p:sp>
        <p:nvSpPr>
          <p:cNvPr id="11" name="Text Placeholder 12">
            <a:extLst>
              <a:ext uri="{FF2B5EF4-FFF2-40B4-BE49-F238E27FC236}">
                <a16:creationId xmlns:a16="http://schemas.microsoft.com/office/drawing/2014/main" id="{F9B63C67-55D0-22BD-E74A-356B4DF9E00D}"/>
              </a:ext>
            </a:extLst>
          </p:cNvPr>
          <p:cNvSpPr>
            <a:spLocks noGrp="1"/>
          </p:cNvSpPr>
          <p:nvPr>
            <p:ph type="body" sz="quarter" idx="14" hasCustomPrompt="1"/>
          </p:nvPr>
        </p:nvSpPr>
        <p:spPr>
          <a:xfrm>
            <a:off x="4447826" y="3344884"/>
            <a:ext cx="6881813" cy="846571"/>
          </a:xfrm>
          <a:prstGeom prst="rect">
            <a:avLst/>
          </a:prstGeom>
        </p:spPr>
        <p:txBody>
          <a:bodyPr>
            <a:noAutofit/>
          </a:bodyPr>
          <a:lstStyle>
            <a:lvl1pPr marL="0" indent="0">
              <a:buNone/>
              <a:defRPr sz="3200" b="0"/>
            </a:lvl1pPr>
          </a:lstStyle>
          <a:p>
            <a:pPr lvl="0"/>
            <a:r>
              <a:rPr lang="en-US" dirty="0" err="1"/>
              <a:t>Subheader</a:t>
            </a:r>
            <a:r>
              <a:rPr lang="en-US" dirty="0"/>
              <a:t> Goes Here</a:t>
            </a:r>
          </a:p>
        </p:txBody>
      </p:sp>
      <p:pic>
        <p:nvPicPr>
          <p:cNvPr id="12" name="Picture 11">
            <a:extLst>
              <a:ext uri="{FF2B5EF4-FFF2-40B4-BE49-F238E27FC236}">
                <a16:creationId xmlns:a16="http://schemas.microsoft.com/office/drawing/2014/main" id="{E949386E-8FBE-99F2-9FD1-AEA0080516F6}"/>
              </a:ext>
            </a:extLst>
          </p:cNvPr>
          <p:cNvPicPr>
            <a:picLocks noChangeAspect="1"/>
          </p:cNvPicPr>
          <p:nvPr userDrawn="1"/>
        </p:nvPicPr>
        <p:blipFill>
          <a:blip r:embed="rId3"/>
          <a:stretch>
            <a:fillRect/>
          </a:stretch>
        </p:blipFill>
        <p:spPr>
          <a:xfrm>
            <a:off x="10389755" y="359064"/>
            <a:ext cx="1346200" cy="279400"/>
          </a:xfrm>
          <a:prstGeom prst="rect">
            <a:avLst/>
          </a:prstGeom>
        </p:spPr>
      </p:pic>
      <p:sp>
        <p:nvSpPr>
          <p:cNvPr id="13" name="Text Placeholder 12">
            <a:extLst>
              <a:ext uri="{FF2B5EF4-FFF2-40B4-BE49-F238E27FC236}">
                <a16:creationId xmlns:a16="http://schemas.microsoft.com/office/drawing/2014/main" id="{2B0C5902-4E86-2926-EE67-EE17F9E789A5}"/>
              </a:ext>
            </a:extLst>
          </p:cNvPr>
          <p:cNvSpPr>
            <a:spLocks noGrp="1"/>
          </p:cNvSpPr>
          <p:nvPr>
            <p:ph type="body" sz="quarter" idx="15" hasCustomPrompt="1"/>
          </p:nvPr>
        </p:nvSpPr>
        <p:spPr>
          <a:xfrm>
            <a:off x="4548187" y="6278137"/>
            <a:ext cx="6881813" cy="289146"/>
          </a:xfrm>
          <a:prstGeom prst="rect">
            <a:avLst/>
          </a:prstGeom>
        </p:spPr>
        <p:txBody>
          <a:bodyPr>
            <a:noAutofit/>
          </a:bodyPr>
          <a:lstStyle>
            <a:lvl1pPr marL="0" indent="0">
              <a:buNone/>
              <a:defRPr sz="1400" b="1">
                <a:latin typeface="+mn-lt"/>
              </a:defRPr>
            </a:lvl1pPr>
          </a:lstStyle>
          <a:p>
            <a:pPr lvl="0"/>
            <a:r>
              <a:rPr lang="en-US" dirty="0"/>
              <a:t>November 8, 2023</a:t>
            </a:r>
          </a:p>
        </p:txBody>
      </p:sp>
      <p:pic>
        <p:nvPicPr>
          <p:cNvPr id="14" name="Picture 13">
            <a:extLst>
              <a:ext uri="{FF2B5EF4-FFF2-40B4-BE49-F238E27FC236}">
                <a16:creationId xmlns:a16="http://schemas.microsoft.com/office/drawing/2014/main" id="{EAFF652F-BEE3-E2F4-1718-D62BDFFC40ED}"/>
              </a:ext>
            </a:extLst>
          </p:cNvPr>
          <p:cNvPicPr>
            <a:picLocks noChangeAspect="1"/>
          </p:cNvPicPr>
          <p:nvPr userDrawn="1"/>
        </p:nvPicPr>
        <p:blipFill>
          <a:blip r:embed="rId4"/>
          <a:stretch>
            <a:fillRect/>
          </a:stretch>
        </p:blipFill>
        <p:spPr>
          <a:xfrm>
            <a:off x="976168" y="326661"/>
            <a:ext cx="1778183" cy="1469187"/>
          </a:xfrm>
          <a:prstGeom prst="rect">
            <a:avLst/>
          </a:prstGeom>
        </p:spPr>
      </p:pic>
    </p:spTree>
    <p:extLst>
      <p:ext uri="{BB962C8B-B14F-4D97-AF65-F5344CB8AC3E}">
        <p14:creationId xmlns:p14="http://schemas.microsoft.com/office/powerpoint/2010/main" val="4041962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C617-4A4C-BF4D-8727-F97B58A1C7AC}"/>
              </a:ext>
            </a:extLst>
          </p:cNvPr>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2D91D9-8415-E346-9B41-84FF9247A3EF}"/>
              </a:ext>
            </a:extLst>
          </p:cNvPr>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F12F7-88C3-1945-A200-AF7F50E2D3D9}"/>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BCA483-9658-5642-A1C2-25AD070E022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009EC5-92D1-3649-91C1-74400982F00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74B42F-2C9F-4A45-BBAF-BA6B42FD279E}"/>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8" name="Footer Placeholder 7">
            <a:extLst>
              <a:ext uri="{FF2B5EF4-FFF2-40B4-BE49-F238E27FC236}">
                <a16:creationId xmlns:a16="http://schemas.microsoft.com/office/drawing/2014/main" id="{19D7A106-EDE5-7245-AF9D-2D82E9794A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34B8D6-B91D-6C4E-938F-B8BE24812647}"/>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2314785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133D6-7FA5-8648-9A5D-167AB941FC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A7BAE-1F30-3B41-8077-358FF6465C1C}"/>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4" name="Footer Placeholder 3">
            <a:extLst>
              <a:ext uri="{FF2B5EF4-FFF2-40B4-BE49-F238E27FC236}">
                <a16:creationId xmlns:a16="http://schemas.microsoft.com/office/drawing/2014/main" id="{73963F8C-2C98-1146-BCE8-AD8CDC6F5A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C83DD0-918C-264E-8130-030C2F9DEFAE}"/>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1640326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19F15-2311-B846-947B-8C0728955E85}"/>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3" name="Footer Placeholder 2">
            <a:extLst>
              <a:ext uri="{FF2B5EF4-FFF2-40B4-BE49-F238E27FC236}">
                <a16:creationId xmlns:a16="http://schemas.microsoft.com/office/drawing/2014/main" id="{21724735-04B9-644F-A7B7-79850029DA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BABC26-8F91-EF41-B18A-4116659DE035}"/>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2612152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CDB00-1DF7-1B47-92E4-DF7461864A5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7EF71-F610-1D44-95C9-5549627FF462}"/>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A1C76-B7F4-BA40-AE9C-7156483162BB}"/>
              </a:ext>
            </a:extLst>
          </p:cNvPr>
          <p:cNvSpPr>
            <a:spLocks noGrp="1"/>
          </p:cNvSpPr>
          <p:nvPr>
            <p:ph type="body" sz="half" idx="2"/>
          </p:nvPr>
        </p:nvSpPr>
        <p:spPr>
          <a:xfrm>
            <a:off x="839789" y="2057400"/>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C25B3B-4DEC-BB4D-B4FE-0F7A1545E4B2}"/>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6" name="Footer Placeholder 5">
            <a:extLst>
              <a:ext uri="{FF2B5EF4-FFF2-40B4-BE49-F238E27FC236}">
                <a16:creationId xmlns:a16="http://schemas.microsoft.com/office/drawing/2014/main" id="{22BD6738-004D-E94A-BB4A-879C5DE78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900CD-043A-DC48-BF3A-AEB716736CE2}"/>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1630060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9240E-F9D0-6743-9AEE-2FEB06BE57DD}"/>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6241D-AB1A-4041-A558-AA1AD2D479F7}"/>
              </a:ext>
            </a:extLst>
          </p:cNvPr>
          <p:cNvSpPr>
            <a:spLocks noGrp="1"/>
          </p:cNvSpPr>
          <p:nvPr>
            <p:ph type="pic" idx="1"/>
          </p:nvPr>
        </p:nvSpPr>
        <p:spPr>
          <a:xfrm>
            <a:off x="5183188" y="987428"/>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US"/>
          </a:p>
        </p:txBody>
      </p:sp>
      <p:sp>
        <p:nvSpPr>
          <p:cNvPr id="4" name="Text Placeholder 3">
            <a:extLst>
              <a:ext uri="{FF2B5EF4-FFF2-40B4-BE49-F238E27FC236}">
                <a16:creationId xmlns:a16="http://schemas.microsoft.com/office/drawing/2014/main" id="{F3ACDE42-790B-914E-8131-AD285F96C730}"/>
              </a:ext>
            </a:extLst>
          </p:cNvPr>
          <p:cNvSpPr>
            <a:spLocks noGrp="1"/>
          </p:cNvSpPr>
          <p:nvPr>
            <p:ph type="body" sz="half" idx="2"/>
          </p:nvPr>
        </p:nvSpPr>
        <p:spPr>
          <a:xfrm>
            <a:off x="839789" y="2057400"/>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C6DEB-EAC5-CE42-BD92-E2EE50681D65}"/>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6" name="Footer Placeholder 5">
            <a:extLst>
              <a:ext uri="{FF2B5EF4-FFF2-40B4-BE49-F238E27FC236}">
                <a16:creationId xmlns:a16="http://schemas.microsoft.com/office/drawing/2014/main" id="{0A058951-5C0E-CB4A-814D-87B7F3473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FD2BCA-CDBA-1845-86C2-47D3EF9FC528}"/>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2380716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079B-9DD7-354A-88F1-18BC9EFA03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55D887-4875-0F44-B903-D5F6AAEE48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5FEA3-416C-CB41-AD06-9926488CFBEF}"/>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5" name="Footer Placeholder 4">
            <a:extLst>
              <a:ext uri="{FF2B5EF4-FFF2-40B4-BE49-F238E27FC236}">
                <a16:creationId xmlns:a16="http://schemas.microsoft.com/office/drawing/2014/main" id="{5E71DDA4-0DBC-1643-AAB3-563328423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34816-FA26-FB49-A2F6-71DCA8D1A664}"/>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1704770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9B3DB-5D5E-314A-BEEC-DA94306D988A}"/>
              </a:ext>
            </a:extLst>
          </p:cNvPr>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2C444A-2661-B64B-8394-8C9659AB3E80}"/>
              </a:ext>
            </a:extLst>
          </p:cNvPr>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80FE1-94BC-3440-A9BE-AAF8D201A4E5}"/>
              </a:ext>
            </a:extLst>
          </p:cNvPr>
          <p:cNvSpPr>
            <a:spLocks noGrp="1"/>
          </p:cNvSpPr>
          <p:nvPr>
            <p:ph type="dt" sz="half" idx="10"/>
          </p:nvPr>
        </p:nvSpPr>
        <p:spPr/>
        <p:txBody>
          <a:bodyPr/>
          <a:lstStyle/>
          <a:p>
            <a:fld id="{899D4685-026F-6E46-8416-AD873E780246}" type="datetimeFigureOut">
              <a:rPr lang="en-US" smtClean="0"/>
              <a:t>6/16/26</a:t>
            </a:fld>
            <a:endParaRPr lang="en-US"/>
          </a:p>
        </p:txBody>
      </p:sp>
      <p:sp>
        <p:nvSpPr>
          <p:cNvPr id="5" name="Footer Placeholder 4">
            <a:extLst>
              <a:ext uri="{FF2B5EF4-FFF2-40B4-BE49-F238E27FC236}">
                <a16:creationId xmlns:a16="http://schemas.microsoft.com/office/drawing/2014/main" id="{72A7FF40-08E1-534D-8CE8-F5DC1D043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39BA3-DFC9-D747-ABAD-A4B05F44AA27}"/>
              </a:ext>
            </a:extLst>
          </p:cNvPr>
          <p:cNvSpPr>
            <a:spLocks noGrp="1"/>
          </p:cNvSpPr>
          <p:nvPr>
            <p:ph type="sldNum" sz="quarter" idx="12"/>
          </p:nvPr>
        </p:nvSpPr>
        <p:spPr/>
        <p:txBody>
          <a:bodyPr/>
          <a:lstStyle/>
          <a:p>
            <a:fld id="{29B6A41F-0756-E04A-B7E9-6103437F84EC}" type="slidenum">
              <a:rPr lang="en-US" smtClean="0"/>
              <a:t>‹#›</a:t>
            </a:fld>
            <a:endParaRPr lang="en-US"/>
          </a:p>
        </p:txBody>
      </p:sp>
    </p:spTree>
    <p:extLst>
      <p:ext uri="{BB962C8B-B14F-4D97-AF65-F5344CB8AC3E}">
        <p14:creationId xmlns:p14="http://schemas.microsoft.com/office/powerpoint/2010/main" val="1236513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 Subhead - 2 Columns">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09600" y="470161"/>
            <a:ext cx="10972800" cy="584728"/>
          </a:xfrm>
          <a:prstGeom prst="rect">
            <a:avLst/>
          </a:prstGeom>
        </p:spPr>
        <p:txBody>
          <a:bodyPr vert="horz"/>
          <a:lstStyle>
            <a:lvl1pPr>
              <a:defRPr sz="2400" b="0" i="0" baseline="0">
                <a:solidFill>
                  <a:schemeClr val="bg2"/>
                </a:solidFill>
              </a:defRPr>
            </a:lvl1pPr>
          </a:lstStyle>
          <a:p>
            <a:r>
              <a:rPr lang="en-US" dirty="0"/>
              <a:t>Click to edit Page Title text</a:t>
            </a:r>
          </a:p>
        </p:txBody>
      </p:sp>
      <p:sp>
        <p:nvSpPr>
          <p:cNvPr id="5" name="Content Placeholder 10"/>
          <p:cNvSpPr>
            <a:spLocks noGrp="1"/>
          </p:cNvSpPr>
          <p:nvPr>
            <p:ph sz="quarter" idx="13" hasCustomPrompt="1"/>
          </p:nvPr>
        </p:nvSpPr>
        <p:spPr>
          <a:xfrm>
            <a:off x="609600" y="1228490"/>
            <a:ext cx="10972800" cy="557320"/>
          </a:xfrm>
          <a:prstGeom prst="rect">
            <a:avLst/>
          </a:prstGeom>
        </p:spPr>
        <p:txBody>
          <a:bodyPr vert="horz"/>
          <a:lstStyle>
            <a:lvl1pPr marL="0">
              <a:spcAft>
                <a:spcPts val="1400"/>
              </a:spcAft>
              <a:defRPr sz="2000" b="1" i="0" u="sng" baseline="0">
                <a:solidFill>
                  <a:schemeClr val="tx2"/>
                </a:solidFill>
              </a:defRPr>
            </a:lvl1pPr>
          </a:lstStyle>
          <a:p>
            <a:pPr lvl="0"/>
            <a:r>
              <a:rPr lang="en-US" dirty="0"/>
              <a:t>Click to edit text</a:t>
            </a:r>
          </a:p>
        </p:txBody>
      </p:sp>
      <p:sp>
        <p:nvSpPr>
          <p:cNvPr id="6" name="Content Placeholder 10"/>
          <p:cNvSpPr>
            <a:spLocks noGrp="1"/>
          </p:cNvSpPr>
          <p:nvPr>
            <p:ph sz="quarter" idx="14" hasCustomPrompt="1"/>
          </p:nvPr>
        </p:nvSpPr>
        <p:spPr>
          <a:xfrm>
            <a:off x="609603" y="1858904"/>
            <a:ext cx="5408735" cy="4084699"/>
          </a:xfrm>
          <a:prstGeom prst="rect">
            <a:avLst/>
          </a:prstGeom>
        </p:spPr>
        <p:txBody>
          <a:bodyPr vert="horz"/>
          <a:lstStyle>
            <a:lvl1pPr>
              <a:spcAft>
                <a:spcPts val="600"/>
              </a:spcAft>
              <a:defRPr sz="1800" b="0" i="0">
                <a:solidFill>
                  <a:schemeClr val="tx1"/>
                </a:solidFill>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5" hasCustomPrompt="1"/>
          </p:nvPr>
        </p:nvSpPr>
        <p:spPr>
          <a:xfrm>
            <a:off x="6173668" y="1858904"/>
            <a:ext cx="5408735" cy="4084699"/>
          </a:xfrm>
          <a:prstGeom prst="rect">
            <a:avLst/>
          </a:prstGeom>
        </p:spPr>
        <p:txBody>
          <a:bodyPr vert="horz"/>
          <a:lstStyle>
            <a:lvl1pPr>
              <a:spcAft>
                <a:spcPts val="600"/>
              </a:spcAft>
              <a:defRPr sz="1800" b="0" i="0">
                <a:solidFill>
                  <a:schemeClr val="tx1"/>
                </a:solidFill>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546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604000" y="0"/>
            <a:ext cx="5588000" cy="6858000"/>
          </a:xfrm>
          <a:prstGeom prst="rect">
            <a:avLst/>
          </a:prstGeom>
        </p:spPr>
        <p:txBody>
          <a:bodyPr lIns="51197" tIns="25599" rIns="51197" bIns="25599"/>
          <a:lstStyle>
            <a:lvl1pPr>
              <a:defRPr>
                <a:latin typeface="Arial"/>
              </a:defRPr>
            </a:lvl1pPr>
          </a:lstStyle>
          <a:p>
            <a:endParaRPr lang="en-US" dirty="0"/>
          </a:p>
        </p:txBody>
      </p:sp>
    </p:spTree>
    <p:extLst>
      <p:ext uri="{BB962C8B-B14F-4D97-AF65-F5344CB8AC3E}">
        <p14:creationId xmlns:p14="http://schemas.microsoft.com/office/powerpoint/2010/main" val="225418208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Open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83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op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FFED5C7-1E27-6C88-647E-3ECA5B396402}"/>
              </a:ext>
            </a:extLst>
          </p:cNvPr>
          <p:cNvSpPr>
            <a:spLocks noGrp="1"/>
          </p:cNvSpPr>
          <p:nvPr>
            <p:ph type="sldNum" sz="quarter" idx="12"/>
          </p:nvPr>
        </p:nvSpPr>
        <p:spPr>
          <a:xfrm>
            <a:off x="10965275" y="6141028"/>
            <a:ext cx="880361" cy="580448"/>
          </a:xfrm>
          <a:prstGeom prst="rect">
            <a:avLst/>
          </a:prstGeom>
        </p:spPr>
        <p:txBody>
          <a:bodyPr/>
          <a:lstStyle>
            <a:lvl1pPr algn="r">
              <a:defRPr sz="2500">
                <a:solidFill>
                  <a:schemeClr val="tx1"/>
                </a:solidFill>
              </a:defRPr>
            </a:lvl1pPr>
          </a:lstStyle>
          <a:p>
            <a:fld id="{F1EFEFB8-D6F0-7542-918A-AF9DF8AF3567}" type="slidenum">
              <a:rPr lang="en-US" smtClean="0"/>
              <a:pPr/>
              <a:t>‹#›</a:t>
            </a:fld>
            <a:endParaRPr lang="en-US" dirty="0"/>
          </a:p>
        </p:txBody>
      </p:sp>
      <p:pic>
        <p:nvPicPr>
          <p:cNvPr id="8" name="Picture 7">
            <a:extLst>
              <a:ext uri="{FF2B5EF4-FFF2-40B4-BE49-F238E27FC236}">
                <a16:creationId xmlns:a16="http://schemas.microsoft.com/office/drawing/2014/main" id="{ABC6694F-5198-619F-605C-4E11BEF3D113}"/>
              </a:ext>
            </a:extLst>
          </p:cNvPr>
          <p:cNvPicPr>
            <a:picLocks noChangeAspect="1"/>
          </p:cNvPicPr>
          <p:nvPr userDrawn="1"/>
        </p:nvPicPr>
        <p:blipFill>
          <a:blip r:embed="rId2"/>
          <a:stretch>
            <a:fillRect/>
          </a:stretch>
        </p:blipFill>
        <p:spPr>
          <a:xfrm>
            <a:off x="0" y="0"/>
            <a:ext cx="3079750" cy="6858000"/>
          </a:xfrm>
          <a:prstGeom prst="rect">
            <a:avLst/>
          </a:prstGeom>
        </p:spPr>
      </p:pic>
      <p:pic>
        <p:nvPicPr>
          <p:cNvPr id="9" name="Picture 8">
            <a:extLst>
              <a:ext uri="{FF2B5EF4-FFF2-40B4-BE49-F238E27FC236}">
                <a16:creationId xmlns:a16="http://schemas.microsoft.com/office/drawing/2014/main" id="{3EAC1FC5-E949-B8A1-2567-17C392031DEC}"/>
              </a:ext>
            </a:extLst>
          </p:cNvPr>
          <p:cNvPicPr>
            <a:picLocks noChangeAspect="1"/>
          </p:cNvPicPr>
          <p:nvPr userDrawn="1"/>
        </p:nvPicPr>
        <p:blipFill>
          <a:blip r:embed="rId3"/>
          <a:stretch>
            <a:fillRect/>
          </a:stretch>
        </p:blipFill>
        <p:spPr>
          <a:xfrm>
            <a:off x="434110" y="5360468"/>
            <a:ext cx="1353126" cy="1151167"/>
          </a:xfrm>
          <a:prstGeom prst="rect">
            <a:avLst/>
          </a:prstGeom>
        </p:spPr>
      </p:pic>
      <p:pic>
        <p:nvPicPr>
          <p:cNvPr id="10" name="Picture 9">
            <a:extLst>
              <a:ext uri="{FF2B5EF4-FFF2-40B4-BE49-F238E27FC236}">
                <a16:creationId xmlns:a16="http://schemas.microsoft.com/office/drawing/2014/main" id="{ACEDC4B2-27DD-1237-2D15-E37482D803E3}"/>
              </a:ext>
            </a:extLst>
          </p:cNvPr>
          <p:cNvPicPr>
            <a:picLocks noChangeAspect="1"/>
          </p:cNvPicPr>
          <p:nvPr userDrawn="1"/>
        </p:nvPicPr>
        <p:blipFill>
          <a:blip r:embed="rId4"/>
          <a:stretch>
            <a:fillRect/>
          </a:stretch>
        </p:blipFill>
        <p:spPr>
          <a:xfrm>
            <a:off x="10389755" y="359064"/>
            <a:ext cx="1346200" cy="279400"/>
          </a:xfrm>
          <a:prstGeom prst="rect">
            <a:avLst/>
          </a:prstGeom>
        </p:spPr>
      </p:pic>
      <p:pic>
        <p:nvPicPr>
          <p:cNvPr id="11" name="Picture 10">
            <a:extLst>
              <a:ext uri="{FF2B5EF4-FFF2-40B4-BE49-F238E27FC236}">
                <a16:creationId xmlns:a16="http://schemas.microsoft.com/office/drawing/2014/main" id="{CD09F2A8-05D5-40A7-9C0C-E1D9FBB814B8}"/>
              </a:ext>
            </a:extLst>
          </p:cNvPr>
          <p:cNvPicPr>
            <a:picLocks noChangeAspect="1"/>
          </p:cNvPicPr>
          <p:nvPr userDrawn="1"/>
        </p:nvPicPr>
        <p:blipFill rotWithShape="1">
          <a:blip r:embed="rId5"/>
          <a:srcRect t="48581" r="10356" b="25407"/>
          <a:stretch/>
        </p:blipFill>
        <p:spPr>
          <a:xfrm>
            <a:off x="-955964" y="-20782"/>
            <a:ext cx="3719946" cy="1379823"/>
          </a:xfrm>
          <a:prstGeom prst="rect">
            <a:avLst/>
          </a:prstGeom>
        </p:spPr>
      </p:pic>
      <p:sp>
        <p:nvSpPr>
          <p:cNvPr id="12" name="Text Placeholder 12">
            <a:extLst>
              <a:ext uri="{FF2B5EF4-FFF2-40B4-BE49-F238E27FC236}">
                <a16:creationId xmlns:a16="http://schemas.microsoft.com/office/drawing/2014/main" id="{FB18B802-7392-9777-B0A5-B4095DE38600}"/>
              </a:ext>
            </a:extLst>
          </p:cNvPr>
          <p:cNvSpPr>
            <a:spLocks noGrp="1"/>
          </p:cNvSpPr>
          <p:nvPr>
            <p:ph type="body" sz="quarter" idx="13" hasCustomPrompt="1"/>
          </p:nvPr>
        </p:nvSpPr>
        <p:spPr>
          <a:xfrm>
            <a:off x="433388" y="2057400"/>
            <a:ext cx="2330450" cy="2150341"/>
          </a:xfrm>
          <a:prstGeom prst="rect">
            <a:avLst/>
          </a:prstGeom>
        </p:spPr>
        <p:txBody>
          <a:bodyPr>
            <a:noAutofit/>
          </a:bodyPr>
          <a:lstStyle>
            <a:lvl1pPr marL="0" indent="0">
              <a:buNone/>
              <a:defRPr sz="3600" b="1"/>
            </a:lvl1pPr>
          </a:lstStyle>
          <a:p>
            <a:pPr lvl="0"/>
            <a:r>
              <a:rPr lang="en-US" dirty="0"/>
              <a:t>Header Title</a:t>
            </a:r>
          </a:p>
        </p:txBody>
      </p:sp>
      <p:grpSp>
        <p:nvGrpSpPr>
          <p:cNvPr id="13" name="Group 12">
            <a:extLst>
              <a:ext uri="{FF2B5EF4-FFF2-40B4-BE49-F238E27FC236}">
                <a16:creationId xmlns:a16="http://schemas.microsoft.com/office/drawing/2014/main" id="{FF7EFFC0-2EA0-75DB-1729-882D1AF73F0D}"/>
              </a:ext>
            </a:extLst>
          </p:cNvPr>
          <p:cNvGrpSpPr/>
          <p:nvPr userDrawn="1"/>
        </p:nvGrpSpPr>
        <p:grpSpPr>
          <a:xfrm>
            <a:off x="3689224" y="3609249"/>
            <a:ext cx="2011680" cy="2531779"/>
            <a:chOff x="3609954" y="233970"/>
            <a:chExt cx="2011680" cy="2531779"/>
          </a:xfrm>
        </p:grpSpPr>
        <p:pic>
          <p:nvPicPr>
            <p:cNvPr id="14" name="Picture 13">
              <a:extLst>
                <a:ext uri="{FF2B5EF4-FFF2-40B4-BE49-F238E27FC236}">
                  <a16:creationId xmlns:a16="http://schemas.microsoft.com/office/drawing/2014/main" id="{8C8B34F1-03FC-6F6D-84B8-232B06D40BA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641" t="8820" r="5593" b="-1"/>
            <a:stretch/>
          </p:blipFill>
          <p:spPr>
            <a:xfrm>
              <a:off x="3730007" y="233970"/>
              <a:ext cx="1782956" cy="1863477"/>
            </a:xfrm>
            <a:prstGeom prst="rect">
              <a:avLst/>
            </a:prstGeom>
          </p:spPr>
        </p:pic>
        <p:sp>
          <p:nvSpPr>
            <p:cNvPr id="15" name="TextBox 14">
              <a:extLst>
                <a:ext uri="{FF2B5EF4-FFF2-40B4-BE49-F238E27FC236}">
                  <a16:creationId xmlns:a16="http://schemas.microsoft.com/office/drawing/2014/main" id="{1F766B3F-45EB-A5FB-1632-844D49F180B3}"/>
                </a:ext>
              </a:extLst>
            </p:cNvPr>
            <p:cNvSpPr txBox="1"/>
            <p:nvPr/>
          </p:nvSpPr>
          <p:spPr>
            <a:xfrm flipH="1">
              <a:off x="3609954" y="2119418"/>
              <a:ext cx="2011680" cy="646331"/>
            </a:xfrm>
            <a:prstGeom prst="rect">
              <a:avLst/>
            </a:prstGeom>
            <a:noFill/>
          </p:spPr>
          <p:txBody>
            <a:bodyPr wrap="square" rtlCol="0">
              <a:spAutoFit/>
            </a:bodyPr>
            <a:lstStyle/>
            <a:p>
              <a:pPr algn="ctr"/>
              <a:r>
                <a:rPr lang="en-US" sz="1200" b="1" dirty="0">
                  <a:solidFill>
                    <a:srgbClr val="0070C0"/>
                  </a:solidFill>
                  <a:latin typeface="Arial" panose="020B0604020202020204" pitchFamily="34" charset="0"/>
                  <a:cs typeface="Arial" panose="020B0604020202020204" pitchFamily="34" charset="0"/>
                </a:rPr>
                <a:t>Jennifer Anderson Warwick</a:t>
              </a:r>
            </a:p>
            <a:p>
              <a:pPr algn="ctr"/>
              <a:r>
                <a:rPr lang="en-US" sz="1200" dirty="0">
                  <a:latin typeface="Arial" panose="020B0604020202020204" pitchFamily="34" charset="0"/>
                  <a:cs typeface="Arial" panose="020B0604020202020204" pitchFamily="34" charset="0"/>
                </a:rPr>
                <a:t>Accreditation Consultant</a:t>
              </a:r>
            </a:p>
          </p:txBody>
        </p:sp>
      </p:grpSp>
      <p:grpSp>
        <p:nvGrpSpPr>
          <p:cNvPr id="16" name="Group 15">
            <a:extLst>
              <a:ext uri="{FF2B5EF4-FFF2-40B4-BE49-F238E27FC236}">
                <a16:creationId xmlns:a16="http://schemas.microsoft.com/office/drawing/2014/main" id="{D19B4D9B-9BD5-0E58-DF9F-86634CFD2542}"/>
              </a:ext>
            </a:extLst>
          </p:cNvPr>
          <p:cNvGrpSpPr/>
          <p:nvPr userDrawn="1"/>
        </p:nvGrpSpPr>
        <p:grpSpPr>
          <a:xfrm>
            <a:off x="8604524" y="3609249"/>
            <a:ext cx="1833283" cy="2365872"/>
            <a:chOff x="6642054" y="3043772"/>
            <a:chExt cx="1833283" cy="2365871"/>
          </a:xfrm>
        </p:grpSpPr>
        <p:pic>
          <p:nvPicPr>
            <p:cNvPr id="17" name="Content Placeholder 15" descr="Tritt.jpg">
              <a:extLst>
                <a:ext uri="{FF2B5EF4-FFF2-40B4-BE49-F238E27FC236}">
                  <a16:creationId xmlns:a16="http://schemas.microsoft.com/office/drawing/2014/main" id="{180D876A-CF10-AC25-B530-6464649407B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884" r="-20" b="22439"/>
            <a:stretch/>
          </p:blipFill>
          <p:spPr>
            <a:xfrm>
              <a:off x="6642056" y="3043772"/>
              <a:ext cx="1833281" cy="1800396"/>
            </a:xfrm>
            <a:prstGeom prst="rect">
              <a:avLst/>
            </a:prstGeom>
          </p:spPr>
        </p:pic>
        <p:sp>
          <p:nvSpPr>
            <p:cNvPr id="18" name="TextBox 17">
              <a:extLst>
                <a:ext uri="{FF2B5EF4-FFF2-40B4-BE49-F238E27FC236}">
                  <a16:creationId xmlns:a16="http://schemas.microsoft.com/office/drawing/2014/main" id="{850DBD98-9A56-FDF2-F78E-7023FB7DD4CA}"/>
                </a:ext>
              </a:extLst>
            </p:cNvPr>
            <p:cNvSpPr txBox="1"/>
            <p:nvPr/>
          </p:nvSpPr>
          <p:spPr>
            <a:xfrm flipH="1">
              <a:off x="6642054" y="4947978"/>
              <a:ext cx="1818002" cy="461665"/>
            </a:xfrm>
            <a:prstGeom prst="rect">
              <a:avLst/>
            </a:prstGeom>
            <a:noFill/>
          </p:spPr>
          <p:txBody>
            <a:bodyPr wrap="square" rtlCol="0">
              <a:spAutoFit/>
            </a:bodyPr>
            <a:lstStyle/>
            <a:p>
              <a:pPr algn="ctr"/>
              <a:r>
                <a:rPr lang="en-US" sz="1200" b="1" dirty="0">
                  <a:solidFill>
                    <a:srgbClr val="0070C0"/>
                  </a:solidFill>
                  <a:latin typeface="Arial" panose="020B0604020202020204" pitchFamily="34" charset="0"/>
                  <a:cs typeface="Arial" panose="020B0604020202020204" pitchFamily="34" charset="0"/>
                </a:rPr>
                <a:t>Patricia </a:t>
              </a:r>
              <a:r>
                <a:rPr lang="en-US" sz="1200" b="1" dirty="0" err="1">
                  <a:solidFill>
                    <a:srgbClr val="0070C0"/>
                  </a:solidFill>
                  <a:latin typeface="Arial" panose="020B0604020202020204" pitchFamily="34" charset="0"/>
                  <a:cs typeface="Arial" panose="020B0604020202020204" pitchFamily="34" charset="0"/>
                </a:rPr>
                <a:t>Tritt</a:t>
              </a:r>
              <a:endParaRPr lang="en-US" sz="1200" b="1" dirty="0">
                <a:solidFill>
                  <a:srgbClr val="0070C0"/>
                </a:solidFill>
                <a:latin typeface="Arial" panose="020B0604020202020204" pitchFamily="34" charset="0"/>
                <a:cs typeface="Arial" panose="020B0604020202020204" pitchFamily="34" charset="0"/>
              </a:endParaRPr>
            </a:p>
            <a:p>
              <a:pPr algn="ctr">
                <a:spcAft>
                  <a:spcPts val="600"/>
                </a:spcAft>
              </a:pPr>
              <a:r>
                <a:rPr lang="en-US" sz="1200" dirty="0">
                  <a:latin typeface="Arial" panose="020B0604020202020204" pitchFamily="34" charset="0"/>
                  <a:cs typeface="Arial" panose="020B0604020202020204" pitchFamily="34" charset="0"/>
                </a:rPr>
                <a:t>Technical Consultant</a:t>
              </a:r>
            </a:p>
          </p:txBody>
        </p:sp>
      </p:grpSp>
      <p:grpSp>
        <p:nvGrpSpPr>
          <p:cNvPr id="19" name="Group 18">
            <a:extLst>
              <a:ext uri="{FF2B5EF4-FFF2-40B4-BE49-F238E27FC236}">
                <a16:creationId xmlns:a16="http://schemas.microsoft.com/office/drawing/2014/main" id="{03DBBC5D-9649-937F-FDA9-CB0B765C8EB3}"/>
              </a:ext>
            </a:extLst>
          </p:cNvPr>
          <p:cNvGrpSpPr/>
          <p:nvPr userDrawn="1"/>
        </p:nvGrpSpPr>
        <p:grpSpPr>
          <a:xfrm>
            <a:off x="6189377" y="3609249"/>
            <a:ext cx="1818006" cy="2498633"/>
            <a:chOff x="4242635" y="2996396"/>
            <a:chExt cx="1818006" cy="2498633"/>
          </a:xfrm>
        </p:grpSpPr>
        <p:pic>
          <p:nvPicPr>
            <p:cNvPr id="20" name="Picture 19">
              <a:extLst>
                <a:ext uri="{FF2B5EF4-FFF2-40B4-BE49-F238E27FC236}">
                  <a16:creationId xmlns:a16="http://schemas.microsoft.com/office/drawing/2014/main" id="{C1122C57-3929-F38B-BB47-84F78D20070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8963" b="1497"/>
            <a:stretch/>
          </p:blipFill>
          <p:spPr>
            <a:xfrm>
              <a:off x="4242637" y="2996396"/>
              <a:ext cx="1818004" cy="1800397"/>
            </a:xfrm>
            <a:prstGeom prst="rect">
              <a:avLst/>
            </a:prstGeom>
          </p:spPr>
        </p:pic>
        <p:sp>
          <p:nvSpPr>
            <p:cNvPr id="21" name="TextBox 20">
              <a:extLst>
                <a:ext uri="{FF2B5EF4-FFF2-40B4-BE49-F238E27FC236}">
                  <a16:creationId xmlns:a16="http://schemas.microsoft.com/office/drawing/2014/main" id="{810B4652-739E-7E04-449C-B63EE6E59C7C}"/>
                </a:ext>
              </a:extLst>
            </p:cNvPr>
            <p:cNvSpPr txBox="1"/>
            <p:nvPr/>
          </p:nvSpPr>
          <p:spPr>
            <a:xfrm flipH="1">
              <a:off x="4242635" y="4848698"/>
              <a:ext cx="1818003" cy="646331"/>
            </a:xfrm>
            <a:prstGeom prst="rect">
              <a:avLst/>
            </a:prstGeom>
            <a:noFill/>
          </p:spPr>
          <p:txBody>
            <a:bodyPr wrap="square" rtlCol="0">
              <a:spAutoFit/>
            </a:bodyPr>
            <a:lstStyle/>
            <a:p>
              <a:pPr algn="ctr"/>
              <a:r>
                <a:rPr lang="en-US" sz="1200" b="1" dirty="0">
                  <a:solidFill>
                    <a:srgbClr val="0070C0"/>
                  </a:solidFill>
                  <a:latin typeface="Arial" panose="020B0604020202020204" pitchFamily="34" charset="0"/>
                  <a:cs typeface="Arial" panose="020B0604020202020204" pitchFamily="34" charset="0"/>
                </a:rPr>
                <a:t>Lisa Collard</a:t>
              </a:r>
            </a:p>
            <a:p>
              <a:pPr algn="ctr"/>
              <a:r>
                <a:rPr lang="en-US" sz="1200" dirty="0">
                  <a:latin typeface="Arial" panose="020B0604020202020204" pitchFamily="34" charset="0"/>
                  <a:cs typeface="Arial" panose="020B0604020202020204" pitchFamily="34" charset="0"/>
                </a:rPr>
                <a:t>Assistant to the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Executive Director</a:t>
              </a:r>
            </a:p>
          </p:txBody>
        </p:sp>
      </p:grpSp>
      <p:grpSp>
        <p:nvGrpSpPr>
          <p:cNvPr id="22" name="Group 21">
            <a:extLst>
              <a:ext uri="{FF2B5EF4-FFF2-40B4-BE49-F238E27FC236}">
                <a16:creationId xmlns:a16="http://schemas.microsoft.com/office/drawing/2014/main" id="{901A7953-46C6-1184-2F4F-37395C277E4E}"/>
              </a:ext>
            </a:extLst>
          </p:cNvPr>
          <p:cNvGrpSpPr/>
          <p:nvPr userDrawn="1"/>
        </p:nvGrpSpPr>
        <p:grpSpPr>
          <a:xfrm>
            <a:off x="6016672" y="915980"/>
            <a:ext cx="2011680" cy="2273224"/>
            <a:chOff x="5086391" y="257179"/>
            <a:chExt cx="2011680" cy="2273224"/>
          </a:xfrm>
        </p:grpSpPr>
        <p:pic>
          <p:nvPicPr>
            <p:cNvPr id="23" name="Picture 22">
              <a:extLst>
                <a:ext uri="{FF2B5EF4-FFF2-40B4-BE49-F238E27FC236}">
                  <a16:creationId xmlns:a16="http://schemas.microsoft.com/office/drawing/2014/main" id="{FB325C6E-6E84-3F56-0749-1E8996A7180B}"/>
                </a:ext>
              </a:extLst>
            </p:cNvPr>
            <p:cNvPicPr>
              <a:picLocks noChangeAspect="1"/>
            </p:cNvPicPr>
            <p:nvPr/>
          </p:nvPicPr>
          <p:blipFill rotWithShape="1">
            <a:blip r:embed="rId9"/>
            <a:srcRect l="9928" t="5656" r="14370" b="18641"/>
            <a:stretch/>
          </p:blipFill>
          <p:spPr>
            <a:xfrm flipH="1">
              <a:off x="5282766" y="257179"/>
              <a:ext cx="1794336" cy="1794337"/>
            </a:xfrm>
            <a:prstGeom prst="rect">
              <a:avLst/>
            </a:prstGeom>
          </p:spPr>
        </p:pic>
        <p:sp>
          <p:nvSpPr>
            <p:cNvPr id="24" name="TextBox 23">
              <a:extLst>
                <a:ext uri="{FF2B5EF4-FFF2-40B4-BE49-F238E27FC236}">
                  <a16:creationId xmlns:a16="http://schemas.microsoft.com/office/drawing/2014/main" id="{6AD9249B-5ADC-9096-2B2C-ADE588DF594E}"/>
                </a:ext>
              </a:extLst>
            </p:cNvPr>
            <p:cNvSpPr txBox="1"/>
            <p:nvPr/>
          </p:nvSpPr>
          <p:spPr>
            <a:xfrm flipH="1">
              <a:off x="5086391" y="2068738"/>
              <a:ext cx="2011680" cy="461665"/>
            </a:xfrm>
            <a:prstGeom prst="rect">
              <a:avLst/>
            </a:prstGeom>
            <a:noFill/>
          </p:spPr>
          <p:txBody>
            <a:bodyPr wrap="square" rtlCol="0">
              <a:spAutoFit/>
            </a:bodyPr>
            <a:lstStyle/>
            <a:p>
              <a:pPr algn="ctr"/>
              <a:r>
                <a:rPr lang="en-US" sz="1200" b="1" dirty="0">
                  <a:solidFill>
                    <a:srgbClr val="0070C0"/>
                  </a:solidFill>
                  <a:latin typeface="Arial" panose="020B0604020202020204" pitchFamily="34" charset="0"/>
                  <a:cs typeface="Arial" panose="020B0604020202020204" pitchFamily="34" charset="0"/>
                </a:rPr>
                <a:t>Mike Miller</a:t>
              </a:r>
            </a:p>
            <a:p>
              <a:pPr algn="ctr"/>
              <a:r>
                <a:rPr lang="en-US" sz="1200" dirty="0">
                  <a:latin typeface="Arial" panose="020B0604020202020204" pitchFamily="34" charset="0"/>
                  <a:cs typeface="Arial" panose="020B0604020202020204" pitchFamily="34" charset="0"/>
                </a:rPr>
                <a:t>Assistant Director</a:t>
              </a:r>
            </a:p>
          </p:txBody>
        </p:sp>
      </p:grpSp>
      <p:grpSp>
        <p:nvGrpSpPr>
          <p:cNvPr id="25" name="Group 24">
            <a:extLst>
              <a:ext uri="{FF2B5EF4-FFF2-40B4-BE49-F238E27FC236}">
                <a16:creationId xmlns:a16="http://schemas.microsoft.com/office/drawing/2014/main" id="{46FF2F7D-0DC7-E269-5D7B-024B79D2135D}"/>
              </a:ext>
            </a:extLst>
          </p:cNvPr>
          <p:cNvGrpSpPr/>
          <p:nvPr userDrawn="1"/>
        </p:nvGrpSpPr>
        <p:grpSpPr>
          <a:xfrm>
            <a:off x="3689224" y="915980"/>
            <a:ext cx="2011680" cy="2256003"/>
            <a:chOff x="5134751" y="409975"/>
            <a:chExt cx="2011680" cy="2256003"/>
          </a:xfrm>
        </p:grpSpPr>
        <p:sp>
          <p:nvSpPr>
            <p:cNvPr id="26" name="TextBox 25">
              <a:extLst>
                <a:ext uri="{FF2B5EF4-FFF2-40B4-BE49-F238E27FC236}">
                  <a16:creationId xmlns:a16="http://schemas.microsoft.com/office/drawing/2014/main" id="{DDA5FCDB-2D33-DBA3-A03F-6B0E2CF9A2E2}"/>
                </a:ext>
              </a:extLst>
            </p:cNvPr>
            <p:cNvSpPr txBox="1"/>
            <p:nvPr/>
          </p:nvSpPr>
          <p:spPr>
            <a:xfrm flipH="1">
              <a:off x="5134751" y="2204313"/>
              <a:ext cx="2011680" cy="461665"/>
            </a:xfrm>
            <a:prstGeom prst="rect">
              <a:avLst/>
            </a:prstGeom>
            <a:noFill/>
          </p:spPr>
          <p:txBody>
            <a:bodyPr wrap="square" rtlCol="0">
              <a:spAutoFit/>
            </a:bodyPr>
            <a:lstStyle/>
            <a:p>
              <a:pPr algn="ctr"/>
              <a:r>
                <a:rPr lang="en-US" sz="1200" b="1" dirty="0">
                  <a:solidFill>
                    <a:srgbClr val="0070C0"/>
                  </a:solidFill>
                  <a:latin typeface="Arial" panose="020B0604020202020204" pitchFamily="34" charset="0"/>
                  <a:cs typeface="Arial" panose="020B0604020202020204" pitchFamily="34" charset="0"/>
                </a:rPr>
                <a:t>George W Hatch, Jr</a:t>
              </a:r>
            </a:p>
            <a:p>
              <a:pPr algn="ctr"/>
              <a:r>
                <a:rPr lang="en-US" sz="1200" dirty="0">
                  <a:latin typeface="Arial" panose="020B0604020202020204" pitchFamily="34" charset="0"/>
                  <a:cs typeface="Arial" panose="020B0604020202020204" pitchFamily="34" charset="0"/>
                </a:rPr>
                <a:t>Executive Director</a:t>
              </a:r>
            </a:p>
          </p:txBody>
        </p:sp>
        <p:pic>
          <p:nvPicPr>
            <p:cNvPr id="27" name="Picture 26" descr="A person wearing glasses&#10;&#10;Description automatically generated with low confidence">
              <a:extLst>
                <a:ext uri="{FF2B5EF4-FFF2-40B4-BE49-F238E27FC236}">
                  <a16:creationId xmlns:a16="http://schemas.microsoft.com/office/drawing/2014/main" id="{06E5CABC-B1EA-90D4-CDDC-12B3905F0A44}"/>
                </a:ext>
              </a:extLst>
            </p:cNvPr>
            <p:cNvPicPr>
              <a:picLocks noChangeAspect="1"/>
            </p:cNvPicPr>
            <p:nvPr/>
          </p:nvPicPr>
          <p:blipFill>
            <a:blip r:embed="rId10"/>
            <a:stretch>
              <a:fillRect/>
            </a:stretch>
          </p:blipFill>
          <p:spPr>
            <a:xfrm>
              <a:off x="5243423" y="409975"/>
              <a:ext cx="1794337" cy="1794337"/>
            </a:xfrm>
            <a:prstGeom prst="rect">
              <a:avLst/>
            </a:prstGeom>
          </p:spPr>
        </p:pic>
      </p:grpSp>
    </p:spTree>
    <p:extLst>
      <p:ext uri="{BB962C8B-B14F-4D97-AF65-F5344CB8AC3E}">
        <p14:creationId xmlns:p14="http://schemas.microsoft.com/office/powerpoint/2010/main" val="2334794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457201"/>
            <a:ext cx="10972800" cy="5577840"/>
          </a:xfrm>
          <a:prstGeom prst="rect">
            <a:avLst/>
          </a:prstGeom>
        </p:spPr>
        <p:txBody>
          <a:bodyPr vert="horz"/>
          <a:lstStyle>
            <a:lvl1pPr>
              <a:spcAft>
                <a:spcPts val="600"/>
              </a:spcAft>
              <a:defRPr sz="1800" b="0" i="0">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0648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50214"/>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reak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E9F94A-E398-4491-027D-A2626818C808}"/>
              </a:ext>
            </a:extLst>
          </p:cNvPr>
          <p:cNvPicPr>
            <a:picLocks noChangeAspect="1"/>
          </p:cNvPicPr>
          <p:nvPr userDrawn="1"/>
        </p:nvPicPr>
        <p:blipFill>
          <a:blip r:embed="rId2"/>
          <a:stretch>
            <a:fillRect/>
          </a:stretch>
        </p:blipFill>
        <p:spPr>
          <a:xfrm rot="5400000">
            <a:off x="3737518" y="-1596481"/>
            <a:ext cx="4716964" cy="12192000"/>
          </a:xfrm>
          <a:prstGeom prst="rect">
            <a:avLst/>
          </a:prstGeom>
        </p:spPr>
      </p:pic>
      <p:sp>
        <p:nvSpPr>
          <p:cNvPr id="12" name="Text Placeholder 12">
            <a:extLst>
              <a:ext uri="{FF2B5EF4-FFF2-40B4-BE49-F238E27FC236}">
                <a16:creationId xmlns:a16="http://schemas.microsoft.com/office/drawing/2014/main" id="{9D7038DB-22F0-2A87-9F98-E5F7FC9C585F}"/>
              </a:ext>
            </a:extLst>
          </p:cNvPr>
          <p:cNvSpPr>
            <a:spLocks noGrp="1"/>
          </p:cNvSpPr>
          <p:nvPr>
            <p:ph type="body" sz="quarter" idx="13" hasCustomPrompt="1"/>
          </p:nvPr>
        </p:nvSpPr>
        <p:spPr>
          <a:xfrm>
            <a:off x="1091307" y="937749"/>
            <a:ext cx="6201590" cy="1075171"/>
          </a:xfrm>
          <a:prstGeom prst="rect">
            <a:avLst/>
          </a:prstGeom>
        </p:spPr>
        <p:txBody>
          <a:bodyPr>
            <a:noAutofit/>
          </a:bodyPr>
          <a:lstStyle>
            <a:lvl1pPr marL="0" indent="0">
              <a:buNone/>
              <a:defRPr sz="4800" b="1"/>
            </a:lvl1pPr>
          </a:lstStyle>
          <a:p>
            <a:pPr lvl="0"/>
            <a:r>
              <a:rPr lang="en-US" dirty="0"/>
              <a:t>Section Break Slide</a:t>
            </a:r>
          </a:p>
        </p:txBody>
      </p:sp>
      <p:sp>
        <p:nvSpPr>
          <p:cNvPr id="13" name="Text Placeholder 12">
            <a:extLst>
              <a:ext uri="{FF2B5EF4-FFF2-40B4-BE49-F238E27FC236}">
                <a16:creationId xmlns:a16="http://schemas.microsoft.com/office/drawing/2014/main" id="{F62B44F7-2483-F874-6160-AE358E52BDBA}"/>
              </a:ext>
            </a:extLst>
          </p:cNvPr>
          <p:cNvSpPr>
            <a:spLocks noGrp="1"/>
          </p:cNvSpPr>
          <p:nvPr>
            <p:ph type="body" sz="quarter" idx="14" hasCustomPrompt="1"/>
          </p:nvPr>
        </p:nvSpPr>
        <p:spPr>
          <a:xfrm>
            <a:off x="1091307" y="2373796"/>
            <a:ext cx="6201590" cy="846571"/>
          </a:xfrm>
          <a:prstGeom prst="rect">
            <a:avLst/>
          </a:prstGeom>
        </p:spPr>
        <p:txBody>
          <a:bodyPr>
            <a:noAutofit/>
          </a:bodyPr>
          <a:lstStyle>
            <a:lvl1pPr marL="0" indent="0">
              <a:buNone/>
              <a:defRPr sz="2000" b="0"/>
            </a:lvl1pPr>
          </a:lstStyle>
          <a:p>
            <a:pPr lvl="0"/>
            <a:r>
              <a:rPr lang="en-US" dirty="0"/>
              <a:t>Subhead Title Goes Here for Section Break Slide</a:t>
            </a:r>
          </a:p>
        </p:txBody>
      </p:sp>
      <p:pic>
        <p:nvPicPr>
          <p:cNvPr id="14" name="Picture 13">
            <a:extLst>
              <a:ext uri="{FF2B5EF4-FFF2-40B4-BE49-F238E27FC236}">
                <a16:creationId xmlns:a16="http://schemas.microsoft.com/office/drawing/2014/main" id="{47AE93E3-9281-8D7E-E41E-2E535B734A18}"/>
              </a:ext>
            </a:extLst>
          </p:cNvPr>
          <p:cNvPicPr>
            <a:picLocks noChangeAspect="1"/>
          </p:cNvPicPr>
          <p:nvPr userDrawn="1"/>
        </p:nvPicPr>
        <p:blipFill>
          <a:blip r:embed="rId3"/>
          <a:stretch>
            <a:fillRect/>
          </a:stretch>
        </p:blipFill>
        <p:spPr>
          <a:xfrm>
            <a:off x="879436" y="5146267"/>
            <a:ext cx="1745168" cy="1484695"/>
          </a:xfrm>
          <a:prstGeom prst="rect">
            <a:avLst/>
          </a:prstGeom>
        </p:spPr>
      </p:pic>
      <p:pic>
        <p:nvPicPr>
          <p:cNvPr id="15" name="Picture 14">
            <a:extLst>
              <a:ext uri="{FF2B5EF4-FFF2-40B4-BE49-F238E27FC236}">
                <a16:creationId xmlns:a16="http://schemas.microsoft.com/office/drawing/2014/main" id="{B52DE593-7A2C-95CD-91B3-BEB4581DEAE9}"/>
              </a:ext>
            </a:extLst>
          </p:cNvPr>
          <p:cNvPicPr>
            <a:picLocks noChangeAspect="1"/>
          </p:cNvPicPr>
          <p:nvPr userDrawn="1"/>
        </p:nvPicPr>
        <p:blipFill rotWithShape="1">
          <a:blip r:embed="rId4"/>
          <a:srcRect r="55512"/>
          <a:stretch/>
        </p:blipFill>
        <p:spPr>
          <a:xfrm>
            <a:off x="9511993" y="755262"/>
            <a:ext cx="2680008" cy="6001644"/>
          </a:xfrm>
          <a:prstGeom prst="rect">
            <a:avLst/>
          </a:prstGeom>
        </p:spPr>
      </p:pic>
    </p:spTree>
    <p:extLst>
      <p:ext uri="{BB962C8B-B14F-4D97-AF65-F5344CB8AC3E}">
        <p14:creationId xmlns:p14="http://schemas.microsoft.com/office/powerpoint/2010/main" val="4031118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imple Layout 1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0503BB-186D-E830-C616-6E51F99F7F79}"/>
              </a:ext>
            </a:extLst>
          </p:cNvPr>
          <p:cNvPicPr>
            <a:picLocks noChangeAspect="1"/>
          </p:cNvPicPr>
          <p:nvPr userDrawn="1"/>
        </p:nvPicPr>
        <p:blipFill>
          <a:blip r:embed="rId2"/>
          <a:stretch>
            <a:fillRect/>
          </a:stretch>
        </p:blipFill>
        <p:spPr>
          <a:xfrm>
            <a:off x="0" y="5675971"/>
            <a:ext cx="12192000" cy="1182029"/>
          </a:xfrm>
          <a:prstGeom prst="rect">
            <a:avLst/>
          </a:prstGeom>
        </p:spPr>
      </p:pic>
      <p:sp>
        <p:nvSpPr>
          <p:cNvPr id="7" name="Slide Number Placeholder 5">
            <a:extLst>
              <a:ext uri="{FF2B5EF4-FFF2-40B4-BE49-F238E27FC236}">
                <a16:creationId xmlns:a16="http://schemas.microsoft.com/office/drawing/2014/main" id="{E29B66BF-BAFD-FC32-DC55-759F9EF1390D}"/>
              </a:ext>
            </a:extLst>
          </p:cNvPr>
          <p:cNvSpPr>
            <a:spLocks noGrp="1"/>
          </p:cNvSpPr>
          <p:nvPr>
            <p:ph type="sldNum" sz="quarter" idx="12"/>
          </p:nvPr>
        </p:nvSpPr>
        <p:spPr>
          <a:xfrm>
            <a:off x="10965275" y="6141028"/>
            <a:ext cx="880361" cy="580448"/>
          </a:xfrm>
          <a:prstGeom prst="rect">
            <a:avLst/>
          </a:prstGeom>
        </p:spPr>
        <p:txBody>
          <a:bodyPr/>
          <a:lstStyle>
            <a:lvl1pPr algn="r">
              <a:defRPr sz="2500">
                <a:solidFill>
                  <a:schemeClr val="tx1"/>
                </a:solidFill>
              </a:defRPr>
            </a:lvl1pPr>
          </a:lstStyle>
          <a:p>
            <a:fld id="{F1EFEFB8-D6F0-7542-918A-AF9DF8AF3567}" type="slidenum">
              <a:rPr lang="en-US" smtClean="0"/>
              <a:pPr/>
              <a:t>‹#›</a:t>
            </a:fld>
            <a:endParaRPr lang="en-US" dirty="0"/>
          </a:p>
        </p:txBody>
      </p:sp>
      <p:pic>
        <p:nvPicPr>
          <p:cNvPr id="9" name="Picture 8">
            <a:extLst>
              <a:ext uri="{FF2B5EF4-FFF2-40B4-BE49-F238E27FC236}">
                <a16:creationId xmlns:a16="http://schemas.microsoft.com/office/drawing/2014/main" id="{A4712501-9BEB-6442-5BC6-6AC441FF3D9D}"/>
              </a:ext>
            </a:extLst>
          </p:cNvPr>
          <p:cNvPicPr>
            <a:picLocks noChangeAspect="1"/>
          </p:cNvPicPr>
          <p:nvPr userDrawn="1"/>
        </p:nvPicPr>
        <p:blipFill>
          <a:blip r:embed="rId3"/>
          <a:stretch>
            <a:fillRect/>
          </a:stretch>
        </p:blipFill>
        <p:spPr>
          <a:xfrm>
            <a:off x="445739" y="5822485"/>
            <a:ext cx="1041400" cy="889000"/>
          </a:xfrm>
          <a:prstGeom prst="rect">
            <a:avLst/>
          </a:prstGeom>
        </p:spPr>
      </p:pic>
      <p:sp>
        <p:nvSpPr>
          <p:cNvPr id="10" name="Text Placeholder 12">
            <a:extLst>
              <a:ext uri="{FF2B5EF4-FFF2-40B4-BE49-F238E27FC236}">
                <a16:creationId xmlns:a16="http://schemas.microsoft.com/office/drawing/2014/main" id="{B4FABCB3-EE8A-81BF-D63B-83715CA649C3}"/>
              </a:ext>
            </a:extLst>
          </p:cNvPr>
          <p:cNvSpPr>
            <a:spLocks noGrp="1"/>
          </p:cNvSpPr>
          <p:nvPr>
            <p:ph type="body" sz="quarter" idx="13" hasCustomPrompt="1"/>
          </p:nvPr>
        </p:nvSpPr>
        <p:spPr>
          <a:xfrm>
            <a:off x="966439" y="652346"/>
            <a:ext cx="4573510" cy="585439"/>
          </a:xfrm>
          <a:prstGeom prst="rect">
            <a:avLst/>
          </a:prstGeom>
        </p:spPr>
        <p:txBody>
          <a:bodyPr>
            <a:noAutofit/>
          </a:bodyPr>
          <a:lstStyle>
            <a:lvl1pPr marL="0" indent="0">
              <a:buNone/>
              <a:defRPr sz="3600" b="1"/>
            </a:lvl1pPr>
          </a:lstStyle>
          <a:p>
            <a:pPr lvl="0"/>
            <a:r>
              <a:rPr lang="en-US" dirty="0"/>
              <a:t>Header Title</a:t>
            </a:r>
          </a:p>
        </p:txBody>
      </p:sp>
      <p:pic>
        <p:nvPicPr>
          <p:cNvPr id="16" name="Picture 15">
            <a:extLst>
              <a:ext uri="{FF2B5EF4-FFF2-40B4-BE49-F238E27FC236}">
                <a16:creationId xmlns:a16="http://schemas.microsoft.com/office/drawing/2014/main" id="{09891C0B-9436-2212-75BF-FC1DA5C9DCC4}"/>
              </a:ext>
            </a:extLst>
          </p:cNvPr>
          <p:cNvPicPr>
            <a:picLocks noChangeAspect="1"/>
          </p:cNvPicPr>
          <p:nvPr userDrawn="1"/>
        </p:nvPicPr>
        <p:blipFill>
          <a:blip r:embed="rId4"/>
          <a:stretch>
            <a:fillRect/>
          </a:stretch>
        </p:blipFill>
        <p:spPr>
          <a:xfrm>
            <a:off x="10389755" y="359064"/>
            <a:ext cx="1346200" cy="279400"/>
          </a:xfrm>
          <a:prstGeom prst="rect">
            <a:avLst/>
          </a:prstGeom>
        </p:spPr>
      </p:pic>
      <p:sp>
        <p:nvSpPr>
          <p:cNvPr id="3" name="Text Placeholder 14">
            <a:extLst>
              <a:ext uri="{FF2B5EF4-FFF2-40B4-BE49-F238E27FC236}">
                <a16:creationId xmlns:a16="http://schemas.microsoft.com/office/drawing/2014/main" id="{FDBFB21F-DF62-83AC-C711-971C359184E2}"/>
              </a:ext>
            </a:extLst>
          </p:cNvPr>
          <p:cNvSpPr>
            <a:spLocks noGrp="1"/>
          </p:cNvSpPr>
          <p:nvPr>
            <p:ph type="body" sz="quarter" idx="16" hasCustomPrompt="1"/>
          </p:nvPr>
        </p:nvSpPr>
        <p:spPr>
          <a:xfrm>
            <a:off x="966788" y="1412875"/>
            <a:ext cx="2089150" cy="2701925"/>
          </a:xfrm>
          <a:prstGeom prst="rect">
            <a:avLst/>
          </a:prstGeom>
        </p:spPr>
        <p:txBody>
          <a:bodyPr>
            <a:normAutofit/>
          </a:bodyPr>
          <a:lstStyle>
            <a:lvl1pPr>
              <a:lnSpc>
                <a:spcPct val="100000"/>
              </a:lnSpc>
              <a:defRPr sz="1800" b="1">
                <a:solidFill>
                  <a:schemeClr val="tx1"/>
                </a:solidFill>
              </a:defRPr>
            </a:lvl1pPr>
          </a:lstStyle>
          <a:p>
            <a:pPr lvl="0"/>
            <a:r>
              <a:rPr lang="en-US" dirty="0"/>
              <a:t>Bullet Point</a:t>
            </a:r>
          </a:p>
          <a:p>
            <a:pPr lvl="0"/>
            <a:r>
              <a:rPr lang="en-US" dirty="0"/>
              <a:t>Bullet Point</a:t>
            </a:r>
          </a:p>
          <a:p>
            <a:pPr lvl="0"/>
            <a:r>
              <a:rPr lang="en-US" dirty="0"/>
              <a:t>Bullet Point</a:t>
            </a:r>
          </a:p>
        </p:txBody>
      </p:sp>
      <p:sp>
        <p:nvSpPr>
          <p:cNvPr id="4" name="Text Placeholder 14">
            <a:extLst>
              <a:ext uri="{FF2B5EF4-FFF2-40B4-BE49-F238E27FC236}">
                <a16:creationId xmlns:a16="http://schemas.microsoft.com/office/drawing/2014/main" id="{3BA864F6-95C0-7A3A-6E2E-6E2B7D2BB3D6}"/>
              </a:ext>
            </a:extLst>
          </p:cNvPr>
          <p:cNvSpPr>
            <a:spLocks noGrp="1"/>
          </p:cNvSpPr>
          <p:nvPr>
            <p:ph type="body" sz="quarter" idx="15" hasCustomPrompt="1"/>
          </p:nvPr>
        </p:nvSpPr>
        <p:spPr>
          <a:xfrm>
            <a:off x="3253194" y="1413417"/>
            <a:ext cx="7902142" cy="3392760"/>
          </a:xfrm>
          <a:prstGeom prst="rect">
            <a:avLst/>
          </a:prstGeom>
        </p:spPr>
        <p:txBody>
          <a:bodyPr numCol="1" spcCol="274320">
            <a:noAutofit/>
          </a:bodyPr>
          <a:lstStyle>
            <a:lvl1pPr marL="0" indent="0">
              <a:lnSpc>
                <a:spcPct val="100000"/>
              </a:lnSpc>
              <a:buNone/>
              <a:defRPr sz="1800" b="0">
                <a:solidFill>
                  <a:srgbClr val="000000"/>
                </a:solidFill>
                <a:latin typeface="+mn-lt"/>
              </a:defRPr>
            </a:lvl1pPr>
          </a:lstStyle>
          <a:p>
            <a:pPr lvl="0"/>
            <a:r>
              <a:rPr lang="en-US" b="0" i="0" dirty="0">
                <a:solidFill>
                  <a:srgbClr val="222222"/>
                </a:solidFill>
                <a:effectLst/>
                <a:latin typeface="Arial" panose="020B0604020202020204" pitchFamily="34" charset="0"/>
              </a:rPr>
              <a:t>Lorem ipsum dolor sit </a:t>
            </a:r>
            <a:r>
              <a:rPr lang="en-US" b="0" i="0" dirty="0" err="1">
                <a:solidFill>
                  <a:srgbClr val="222222"/>
                </a:solidFill>
                <a:effectLst/>
                <a:latin typeface="Arial" panose="020B0604020202020204" pitchFamily="34" charset="0"/>
              </a:rPr>
              <a:t>amet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consectetur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adipiscing</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elit</a:t>
            </a:r>
            <a:r>
              <a:rPr lang="en-US" b="0" i="0" dirty="0">
                <a:solidFill>
                  <a:srgbClr val="222222"/>
                </a:solidFill>
                <a:effectLst/>
                <a:latin typeface="Arial" panose="020B0604020202020204" pitchFamily="34" charset="0"/>
              </a:rPr>
              <a:t>, sed do </a:t>
            </a:r>
            <a:r>
              <a:rPr lang="en-US" b="0" i="0" dirty="0" err="1">
                <a:solidFill>
                  <a:srgbClr val="222222"/>
                </a:solidFill>
                <a:effectLst/>
                <a:latin typeface="Arial" panose="020B0604020202020204" pitchFamily="34" charset="0"/>
              </a:rPr>
              <a:t>eiusmod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tempor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incididunt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labore et dolore magna </a:t>
            </a:r>
            <a:r>
              <a:rPr lang="en-US" b="0" i="0" dirty="0" err="1">
                <a:solidFill>
                  <a:srgbClr val="222222"/>
                </a:solidFill>
                <a:effectLst/>
                <a:latin typeface="Arial" panose="020B0604020202020204" pitchFamily="34" charset="0"/>
              </a:rPr>
              <a:t>aliqua</a:t>
            </a:r>
            <a:r>
              <a:rPr lang="en-US" b="0" i="0" dirty="0">
                <a:solidFill>
                  <a:srgbClr val="222222"/>
                </a:solidFill>
                <a:effectLst/>
                <a:latin typeface="Arial" panose="020B0604020202020204" pitchFamily="34" charset="0"/>
              </a:rPr>
              <a:t>. Ut </a:t>
            </a:r>
            <a:r>
              <a:rPr lang="en-US" b="0" i="0" dirty="0" err="1">
                <a:solidFill>
                  <a:srgbClr val="222222"/>
                </a:solidFill>
                <a:effectLst/>
                <a:latin typeface="Arial" panose="020B0604020202020204" pitchFamily="34" charset="0"/>
              </a:rPr>
              <a:t>enim</a:t>
            </a:r>
            <a:r>
              <a:rPr lang="en-US" b="0" i="0" dirty="0">
                <a:solidFill>
                  <a:srgbClr val="222222"/>
                </a:solidFill>
                <a:effectLst/>
                <a:latin typeface="Arial" panose="020B0604020202020204" pitchFamily="34" charset="0"/>
              </a:rPr>
              <a:t> ad minim </a:t>
            </a:r>
            <a:r>
              <a:rPr lang="en-US" b="0" i="0" dirty="0" err="1">
                <a:solidFill>
                  <a:srgbClr val="222222"/>
                </a:solidFill>
                <a:effectLst/>
                <a:latin typeface="Arial" panose="020B0604020202020204" pitchFamily="34" charset="0"/>
              </a:rPr>
              <a:t>veniam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quis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nostrud</a:t>
            </a:r>
            <a:r>
              <a:rPr lang="en-US" b="0" i="0" dirty="0">
                <a:solidFill>
                  <a:srgbClr val="222222"/>
                </a:solidFill>
                <a:effectLst/>
                <a:latin typeface="Arial" panose="020B0604020202020204" pitchFamily="34" charset="0"/>
              </a:rPr>
              <a:t> exercitation </a:t>
            </a:r>
            <a:r>
              <a:rPr lang="en-US" b="0" i="0" dirty="0" err="1">
                <a:solidFill>
                  <a:srgbClr val="222222"/>
                </a:solidFill>
                <a:effectLst/>
                <a:latin typeface="Arial" panose="020B0604020202020204" pitchFamily="34" charset="0"/>
              </a:rPr>
              <a:t>ullamco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laboris</a:t>
            </a:r>
            <a:r>
              <a:rPr lang="en-US" b="0" i="0" dirty="0">
                <a:solidFill>
                  <a:srgbClr val="222222"/>
                </a:solidFill>
                <a:effectLst/>
                <a:latin typeface="Arial" panose="020B0604020202020204" pitchFamily="34" charset="0"/>
              </a:rPr>
              <a:t> nisi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aliquip</a:t>
            </a:r>
            <a:r>
              <a:rPr lang="en-US" b="0" i="0" dirty="0">
                <a:solidFill>
                  <a:srgbClr val="222222"/>
                </a:solidFill>
                <a:effectLst/>
                <a:latin typeface="Arial" panose="020B0604020202020204" pitchFamily="34" charset="0"/>
              </a:rPr>
              <a:t> ex </a:t>
            </a:r>
            <a:r>
              <a:rPr lang="en-US" b="0" i="0" dirty="0" err="1">
                <a:solidFill>
                  <a:srgbClr val="222222"/>
                </a:solidFill>
                <a:effectLst/>
                <a:latin typeface="Arial" panose="020B0604020202020204" pitchFamily="34" charset="0"/>
              </a:rPr>
              <a:t>ea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commodo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consequat</a:t>
            </a:r>
            <a:r>
              <a:rPr lang="en-US" b="0" i="0" dirty="0">
                <a:solidFill>
                  <a:srgbClr val="222222"/>
                </a:solidFill>
                <a:effectLst/>
                <a:latin typeface="Arial" panose="020B0604020202020204" pitchFamily="34" charset="0"/>
              </a:rPr>
              <a:t>. Duis </a:t>
            </a:r>
            <a:r>
              <a:rPr lang="en-US" b="0" i="0" dirty="0" err="1">
                <a:solidFill>
                  <a:srgbClr val="222222"/>
                </a:solidFill>
                <a:effectLst/>
                <a:latin typeface="Arial" panose="020B0604020202020204" pitchFamily="34" charset="0"/>
              </a:rPr>
              <a:t>aute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irure</a:t>
            </a:r>
            <a:r>
              <a:rPr lang="en-US" b="0" i="0" dirty="0">
                <a:solidFill>
                  <a:srgbClr val="222222"/>
                </a:solidFill>
                <a:effectLst/>
                <a:latin typeface="Arial" panose="020B0604020202020204" pitchFamily="34" charset="0"/>
              </a:rPr>
              <a:t> dolor in </a:t>
            </a:r>
            <a:r>
              <a:rPr lang="en-US" b="0" i="0" dirty="0" err="1">
                <a:solidFill>
                  <a:srgbClr val="222222"/>
                </a:solidFill>
                <a:effectLst/>
                <a:latin typeface="Arial" panose="020B0604020202020204" pitchFamily="34" charset="0"/>
              </a:rPr>
              <a:t>reprehenderit</a:t>
            </a:r>
            <a:r>
              <a:rPr lang="en-US" b="0" i="0" dirty="0">
                <a:solidFill>
                  <a:srgbClr val="222222"/>
                </a:solidFill>
                <a:effectLst/>
                <a:latin typeface="Arial" panose="020B0604020202020204" pitchFamily="34" charset="0"/>
              </a:rPr>
              <a:t> in </a:t>
            </a:r>
            <a:r>
              <a:rPr lang="en-US" b="0" i="0" dirty="0" err="1">
                <a:solidFill>
                  <a:srgbClr val="222222"/>
                </a:solidFill>
                <a:effectLst/>
                <a:latin typeface="Arial" panose="020B0604020202020204" pitchFamily="34" charset="0"/>
              </a:rPr>
              <a:t>voluptate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esse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cillum</a:t>
            </a:r>
            <a:r>
              <a:rPr lang="en-US" b="0" i="0" dirty="0">
                <a:solidFill>
                  <a:srgbClr val="222222"/>
                </a:solidFill>
                <a:effectLst/>
                <a:latin typeface="Arial" panose="020B0604020202020204" pitchFamily="34" charset="0"/>
              </a:rPr>
              <a:t> dolore </a:t>
            </a:r>
            <a:r>
              <a:rPr lang="en-US" b="0" i="0" dirty="0" err="1">
                <a:solidFill>
                  <a:srgbClr val="222222"/>
                </a:solidFill>
                <a:effectLst/>
                <a:latin typeface="Arial" panose="020B0604020202020204" pitchFamily="34" charset="0"/>
              </a:rPr>
              <a:t>eu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fugiat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nulla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pariatur</a:t>
            </a:r>
            <a:r>
              <a:rPr lang="en-US" b="0" i="0" dirty="0">
                <a:solidFill>
                  <a:srgbClr val="222222"/>
                </a:solidFill>
                <a:effectLst/>
                <a:latin typeface="Arial" panose="020B0604020202020204" pitchFamily="34" charset="0"/>
              </a:rPr>
              <a:t>. </a:t>
            </a:r>
          </a:p>
          <a:p>
            <a:pPr lvl="0"/>
            <a:r>
              <a:rPr lang="en-US" b="0" i="0" dirty="0" err="1">
                <a:solidFill>
                  <a:srgbClr val="222222"/>
                </a:solidFill>
                <a:effectLst/>
                <a:latin typeface="Arial" panose="020B0604020202020204" pitchFamily="34" charset="0"/>
              </a:rPr>
              <a:t>Excepteur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occaecat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cupidatat</a:t>
            </a:r>
            <a:r>
              <a:rPr lang="en-US" b="0" i="0" dirty="0">
                <a:solidFill>
                  <a:srgbClr val="222222"/>
                </a:solidFill>
                <a:effectLst/>
                <a:latin typeface="Arial" panose="020B0604020202020204" pitchFamily="34" charset="0"/>
              </a:rPr>
              <a:t> non </a:t>
            </a:r>
            <a:r>
              <a:rPr lang="en-US" b="0" i="0" dirty="0" err="1">
                <a:solidFill>
                  <a:srgbClr val="222222"/>
                </a:solidFill>
                <a:effectLst/>
                <a:latin typeface="Arial" panose="020B0604020202020204" pitchFamily="34" charset="0"/>
              </a:rPr>
              <a:t>proident</a:t>
            </a:r>
            <a:r>
              <a:rPr lang="en-US" b="0" i="0" dirty="0">
                <a:solidFill>
                  <a:srgbClr val="222222"/>
                </a:solidFill>
                <a:effectLst/>
                <a:latin typeface="Arial" panose="020B0604020202020204" pitchFamily="34" charset="0"/>
              </a:rPr>
              <a:t>, sunt in culpa qui </a:t>
            </a:r>
            <a:r>
              <a:rPr lang="en-US" b="0" i="0" dirty="0" err="1">
                <a:solidFill>
                  <a:srgbClr val="222222"/>
                </a:solidFill>
                <a:effectLst/>
                <a:latin typeface="Arial" panose="020B0604020202020204" pitchFamily="34" charset="0"/>
              </a:rPr>
              <a:t>officia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deserunt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mollit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anim</a:t>
            </a:r>
            <a:r>
              <a:rPr lang="en-US" b="0" i="0" dirty="0">
                <a:solidFill>
                  <a:srgbClr val="222222"/>
                </a:solidFill>
                <a:effectLst/>
                <a:latin typeface="Arial" panose="020B0604020202020204" pitchFamily="34" charset="0"/>
              </a:rPr>
              <a:t> id </a:t>
            </a:r>
            <a:r>
              <a:rPr lang="en-US" b="0" i="0" dirty="0" err="1">
                <a:solidFill>
                  <a:srgbClr val="222222"/>
                </a:solidFill>
                <a:effectLst/>
                <a:latin typeface="Arial" panose="020B0604020202020204" pitchFamily="34" charset="0"/>
              </a:rPr>
              <a:t>est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laborum</a:t>
            </a:r>
            <a:r>
              <a:rPr lang="en-US" b="0" i="0" dirty="0">
                <a:solidFill>
                  <a:srgbClr val="222222"/>
                </a:solidFill>
                <a:effectLst/>
                <a:latin typeface="Arial" panose="020B0604020202020204" pitchFamily="34" charset="0"/>
              </a:rPr>
              <a:t>. Lorem ipsum dolor sit </a:t>
            </a:r>
            <a:r>
              <a:rPr lang="en-US" b="0" i="0" dirty="0" err="1">
                <a:solidFill>
                  <a:srgbClr val="222222"/>
                </a:solidFill>
                <a:effectLst/>
                <a:latin typeface="Arial" panose="020B0604020202020204" pitchFamily="34" charset="0"/>
              </a:rPr>
              <a:t>amet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consectetur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adipiscing</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elit</a:t>
            </a:r>
            <a:r>
              <a:rPr lang="en-US" b="0" i="0" dirty="0">
                <a:solidFill>
                  <a:srgbClr val="222222"/>
                </a:solidFill>
                <a:effectLst/>
                <a:latin typeface="Arial" panose="020B0604020202020204" pitchFamily="34" charset="0"/>
              </a:rPr>
              <a:t>, sed do </a:t>
            </a:r>
            <a:r>
              <a:rPr lang="en-US" b="0" i="0" dirty="0" err="1">
                <a:solidFill>
                  <a:srgbClr val="222222"/>
                </a:solidFill>
                <a:effectLst/>
                <a:latin typeface="Arial" panose="020B0604020202020204" pitchFamily="34" charset="0"/>
              </a:rPr>
              <a:t>eiusmod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tempor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incididunt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labore et dolore magna </a:t>
            </a:r>
            <a:r>
              <a:rPr lang="en-US" b="0" i="0" dirty="0" err="1">
                <a:solidFill>
                  <a:srgbClr val="222222"/>
                </a:solidFill>
                <a:effectLst/>
                <a:latin typeface="Arial" panose="020B0604020202020204" pitchFamily="34" charset="0"/>
              </a:rPr>
              <a:t>aliqua</a:t>
            </a:r>
            <a:r>
              <a:rPr lang="en-US" b="0" i="0" dirty="0">
                <a:solidFill>
                  <a:srgbClr val="222222"/>
                </a:solidFill>
                <a:effectLst/>
                <a:latin typeface="Arial" panose="020B0604020202020204" pitchFamily="34" charset="0"/>
              </a:rPr>
              <a:t>. Ut </a:t>
            </a:r>
            <a:r>
              <a:rPr lang="en-US" b="0" i="0" dirty="0" err="1">
                <a:solidFill>
                  <a:srgbClr val="222222"/>
                </a:solidFill>
                <a:effectLst/>
                <a:latin typeface="Arial" panose="020B0604020202020204" pitchFamily="34" charset="0"/>
              </a:rPr>
              <a:t>enim</a:t>
            </a:r>
            <a:r>
              <a:rPr lang="en-US" b="0" i="0" dirty="0">
                <a:solidFill>
                  <a:srgbClr val="222222"/>
                </a:solidFill>
                <a:effectLst/>
                <a:latin typeface="Arial" panose="020B0604020202020204" pitchFamily="34" charset="0"/>
              </a:rPr>
              <a:t> ad minim </a:t>
            </a:r>
            <a:r>
              <a:rPr lang="en-US" b="0" i="0" dirty="0" err="1">
                <a:solidFill>
                  <a:srgbClr val="222222"/>
                </a:solidFill>
                <a:effectLst/>
                <a:latin typeface="Arial" panose="020B0604020202020204" pitchFamily="34" charset="0"/>
              </a:rPr>
              <a:t>veniam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quis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nostrud</a:t>
            </a:r>
            <a:r>
              <a:rPr lang="en-US" b="0" i="0" dirty="0">
                <a:solidFill>
                  <a:srgbClr val="222222"/>
                </a:solidFill>
                <a:effectLst/>
                <a:latin typeface="Arial" panose="020B0604020202020204" pitchFamily="34" charset="0"/>
              </a:rPr>
              <a:t> exercitation </a:t>
            </a:r>
            <a:r>
              <a:rPr lang="en-US" b="0" i="0" dirty="0" err="1">
                <a:solidFill>
                  <a:srgbClr val="222222"/>
                </a:solidFill>
                <a:effectLst/>
                <a:latin typeface="Arial" panose="020B0604020202020204" pitchFamily="34" charset="0"/>
              </a:rPr>
              <a:t>ullamco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laboris</a:t>
            </a:r>
            <a:r>
              <a:rPr lang="en-US" b="0" i="0" dirty="0">
                <a:solidFill>
                  <a:srgbClr val="222222"/>
                </a:solidFill>
                <a:effectLst/>
                <a:latin typeface="Arial" panose="020B0604020202020204" pitchFamily="34" charset="0"/>
              </a:rPr>
              <a:t> nisi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aliquip</a:t>
            </a:r>
            <a:r>
              <a:rPr lang="en-US" b="0" i="0" dirty="0">
                <a:solidFill>
                  <a:srgbClr val="222222"/>
                </a:solidFill>
                <a:effectLst/>
                <a:latin typeface="Arial" panose="020B0604020202020204" pitchFamily="34" charset="0"/>
              </a:rPr>
              <a:t> ex </a:t>
            </a:r>
            <a:r>
              <a:rPr lang="en-US" b="0" i="0" dirty="0" err="1">
                <a:solidFill>
                  <a:srgbClr val="222222"/>
                </a:solidFill>
                <a:effectLst/>
                <a:latin typeface="Arial" panose="020B0604020202020204" pitchFamily="34" charset="0"/>
              </a:rPr>
              <a:t>ea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commodo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consequat</a:t>
            </a:r>
            <a:r>
              <a:rPr lang="en-US" b="0" i="0" dirty="0">
                <a:solidFill>
                  <a:srgbClr val="222222"/>
                </a:solidFill>
                <a:effectLst/>
                <a:latin typeface="Arial" panose="020B0604020202020204" pitchFamily="34" charset="0"/>
              </a:rPr>
              <a:t>. Duis </a:t>
            </a:r>
            <a:r>
              <a:rPr lang="en-US" b="0" i="0" dirty="0" err="1">
                <a:solidFill>
                  <a:srgbClr val="222222"/>
                </a:solidFill>
                <a:effectLst/>
                <a:latin typeface="Arial" panose="020B0604020202020204" pitchFamily="34" charset="0"/>
              </a:rPr>
              <a:t>aute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irure</a:t>
            </a:r>
            <a:r>
              <a:rPr lang="en-US" b="0" i="0" dirty="0">
                <a:solidFill>
                  <a:srgbClr val="222222"/>
                </a:solidFill>
                <a:effectLst/>
                <a:latin typeface="Arial" panose="020B0604020202020204" pitchFamily="34" charset="0"/>
              </a:rPr>
              <a:t> dolor in </a:t>
            </a:r>
            <a:r>
              <a:rPr lang="en-US" b="0" i="0" dirty="0" err="1">
                <a:solidFill>
                  <a:srgbClr val="222222"/>
                </a:solidFill>
                <a:effectLst/>
                <a:latin typeface="Arial" panose="020B0604020202020204" pitchFamily="34" charset="0"/>
              </a:rPr>
              <a:t>reprehenderit</a:t>
            </a:r>
            <a:r>
              <a:rPr lang="en-US" b="0" i="0" dirty="0">
                <a:solidFill>
                  <a:srgbClr val="222222"/>
                </a:solidFill>
                <a:effectLst/>
                <a:latin typeface="Arial" panose="020B0604020202020204" pitchFamily="34" charset="0"/>
              </a:rPr>
              <a:t> in </a:t>
            </a:r>
            <a:r>
              <a:rPr lang="en-US" b="0" i="0" dirty="0" err="1">
                <a:solidFill>
                  <a:srgbClr val="222222"/>
                </a:solidFill>
                <a:effectLst/>
                <a:latin typeface="Arial" panose="020B0604020202020204" pitchFamily="34" charset="0"/>
              </a:rPr>
              <a:t>voluptate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esse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cillum</a:t>
            </a:r>
            <a:r>
              <a:rPr lang="en-US" b="0" i="0" dirty="0">
                <a:solidFill>
                  <a:srgbClr val="222222"/>
                </a:solidFill>
                <a:effectLst/>
                <a:latin typeface="Arial" panose="020B0604020202020204" pitchFamily="34" charset="0"/>
              </a:rPr>
              <a:t> dolore </a:t>
            </a:r>
            <a:r>
              <a:rPr lang="en-US" b="0" i="0" dirty="0" err="1">
                <a:solidFill>
                  <a:srgbClr val="222222"/>
                </a:solidFill>
                <a:effectLst/>
                <a:latin typeface="Arial" panose="020B0604020202020204" pitchFamily="34" charset="0"/>
              </a:rPr>
              <a:t>eu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fugiat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nulla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pariatur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Excepteur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occaecat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cupidatat</a:t>
            </a:r>
            <a:r>
              <a:rPr lang="en-US" b="0" i="0" dirty="0">
                <a:solidFill>
                  <a:srgbClr val="222222"/>
                </a:solidFill>
                <a:effectLst/>
                <a:latin typeface="Arial" panose="020B0604020202020204" pitchFamily="34" charset="0"/>
              </a:rPr>
              <a:t> non </a:t>
            </a:r>
            <a:r>
              <a:rPr lang="en-US" b="0" i="0" dirty="0" err="1">
                <a:solidFill>
                  <a:srgbClr val="222222"/>
                </a:solidFill>
                <a:effectLst/>
                <a:latin typeface="Arial" panose="020B0604020202020204" pitchFamily="34" charset="0"/>
              </a:rPr>
              <a:t>proident</a:t>
            </a:r>
            <a:r>
              <a:rPr lang="en-US" b="0" i="0" dirty="0">
                <a:solidFill>
                  <a:srgbClr val="222222"/>
                </a:solidFill>
                <a:effectLst/>
                <a:latin typeface="Arial" panose="020B0604020202020204" pitchFamily="34" charset="0"/>
              </a:rPr>
              <a:t>, sunt in culpa qui </a:t>
            </a:r>
            <a:r>
              <a:rPr lang="en-US" b="0" i="0" dirty="0" err="1">
                <a:solidFill>
                  <a:srgbClr val="222222"/>
                </a:solidFill>
                <a:effectLst/>
                <a:latin typeface="Arial" panose="020B0604020202020204" pitchFamily="34" charset="0"/>
              </a:rPr>
              <a:t>officia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deserunt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mollit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anim</a:t>
            </a:r>
            <a:r>
              <a:rPr lang="en-US" b="0" i="0" dirty="0">
                <a:solidFill>
                  <a:srgbClr val="222222"/>
                </a:solidFill>
                <a:effectLst/>
                <a:latin typeface="Arial" panose="020B0604020202020204" pitchFamily="34" charset="0"/>
              </a:rPr>
              <a:t> id </a:t>
            </a:r>
            <a:r>
              <a:rPr lang="en-US" b="0" i="0" dirty="0" err="1">
                <a:solidFill>
                  <a:srgbClr val="222222"/>
                </a:solidFill>
                <a:effectLst/>
                <a:latin typeface="Arial" panose="020B0604020202020204" pitchFamily="34" charset="0"/>
              </a:rPr>
              <a:t>est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laborum</a:t>
            </a:r>
            <a:r>
              <a:rPr lang="en-US" b="0" i="0" dirty="0">
                <a:solidFill>
                  <a:srgbClr val="2222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2649812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0049BF-3628-A4B9-68E3-2207C84D1F67}"/>
              </a:ext>
            </a:extLst>
          </p:cNvPr>
          <p:cNvPicPr>
            <a:picLocks noChangeAspect="1"/>
          </p:cNvPicPr>
          <p:nvPr userDrawn="1"/>
        </p:nvPicPr>
        <p:blipFill rotWithShape="1">
          <a:blip r:embed="rId2"/>
          <a:srcRect l="32804" r="30090"/>
          <a:stretch/>
        </p:blipFill>
        <p:spPr>
          <a:xfrm>
            <a:off x="0" y="-19463"/>
            <a:ext cx="2174488" cy="6871953"/>
          </a:xfrm>
          <a:prstGeom prst="rect">
            <a:avLst/>
          </a:prstGeom>
        </p:spPr>
      </p:pic>
      <p:sp>
        <p:nvSpPr>
          <p:cNvPr id="9" name="Text Placeholder 12">
            <a:extLst>
              <a:ext uri="{FF2B5EF4-FFF2-40B4-BE49-F238E27FC236}">
                <a16:creationId xmlns:a16="http://schemas.microsoft.com/office/drawing/2014/main" id="{23D99A33-828A-1069-D472-7DB3E7A3578F}"/>
              </a:ext>
            </a:extLst>
          </p:cNvPr>
          <p:cNvSpPr>
            <a:spLocks noGrp="1"/>
          </p:cNvSpPr>
          <p:nvPr>
            <p:ph type="body" sz="quarter" idx="13" hasCustomPrompt="1"/>
          </p:nvPr>
        </p:nvSpPr>
        <p:spPr>
          <a:xfrm>
            <a:off x="2841215" y="1206435"/>
            <a:ext cx="6881813" cy="678122"/>
          </a:xfrm>
          <a:prstGeom prst="rect">
            <a:avLst/>
          </a:prstGeom>
        </p:spPr>
        <p:txBody>
          <a:bodyPr>
            <a:noAutofit/>
          </a:bodyPr>
          <a:lstStyle>
            <a:lvl1pPr marL="0" indent="0">
              <a:buNone/>
              <a:defRPr sz="3600" b="1"/>
            </a:lvl1pPr>
          </a:lstStyle>
          <a:p>
            <a:pPr lvl="0"/>
            <a:r>
              <a:rPr lang="en-US" dirty="0"/>
              <a:t>Table of Contents</a:t>
            </a:r>
          </a:p>
        </p:txBody>
      </p:sp>
      <p:sp>
        <p:nvSpPr>
          <p:cNvPr id="11" name="Text Placeholder 12">
            <a:extLst>
              <a:ext uri="{FF2B5EF4-FFF2-40B4-BE49-F238E27FC236}">
                <a16:creationId xmlns:a16="http://schemas.microsoft.com/office/drawing/2014/main" id="{F9B63C67-55D0-22BD-E74A-356B4DF9E00D}"/>
              </a:ext>
            </a:extLst>
          </p:cNvPr>
          <p:cNvSpPr>
            <a:spLocks noGrp="1"/>
          </p:cNvSpPr>
          <p:nvPr>
            <p:ph type="body" sz="quarter" idx="14" hasCustomPrompt="1"/>
          </p:nvPr>
        </p:nvSpPr>
        <p:spPr>
          <a:xfrm>
            <a:off x="2841214" y="2084796"/>
            <a:ext cx="6881813" cy="3423906"/>
          </a:xfrm>
          <a:prstGeom prst="rect">
            <a:avLst/>
          </a:prstGeom>
        </p:spPr>
        <p:txBody>
          <a:bodyPr>
            <a:noAutofit/>
          </a:bodyPr>
          <a:lstStyle>
            <a:lvl1pPr marL="342900" indent="-342900">
              <a:buFont typeface="+mj-lt"/>
              <a:buAutoNum type="arabicPeriod"/>
              <a:defRPr sz="1800" b="0">
                <a:solidFill>
                  <a:srgbClr val="000000"/>
                </a:solidFill>
              </a:defRPr>
            </a:lvl1pPr>
            <a:lvl2pPr marL="742950" indent="-285750">
              <a:buFont typeface="Arial" panose="020B0604020202020204" pitchFamily="34" charset="0"/>
              <a:buChar char="•"/>
              <a:defRPr sz="1800">
                <a:solidFill>
                  <a:srgbClr val="000000"/>
                </a:solidFill>
              </a:defRPr>
            </a:lvl2pPr>
          </a:lstStyle>
          <a:p>
            <a:pPr lvl="0"/>
            <a:r>
              <a:rPr lang="en-US" dirty="0"/>
              <a:t>Section Title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Subsection</a:t>
            </a:r>
          </a:p>
          <a:p>
            <a:pPr lvl="0"/>
            <a:r>
              <a:rPr lang="en-US" dirty="0"/>
              <a:t>Section Title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Subsection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Subsection</a:t>
            </a:r>
          </a:p>
          <a:p>
            <a:pPr lvl="0"/>
            <a:r>
              <a:rPr lang="en-US" dirty="0"/>
              <a:t>Section Title</a:t>
            </a:r>
          </a:p>
          <a:p>
            <a:pPr lvl="0"/>
            <a:r>
              <a:rPr lang="en-US" dirty="0"/>
              <a:t>Section Title</a:t>
            </a:r>
          </a:p>
        </p:txBody>
      </p:sp>
      <p:pic>
        <p:nvPicPr>
          <p:cNvPr id="12" name="Picture 11">
            <a:extLst>
              <a:ext uri="{FF2B5EF4-FFF2-40B4-BE49-F238E27FC236}">
                <a16:creationId xmlns:a16="http://schemas.microsoft.com/office/drawing/2014/main" id="{E949386E-8FBE-99F2-9FD1-AEA0080516F6}"/>
              </a:ext>
            </a:extLst>
          </p:cNvPr>
          <p:cNvPicPr>
            <a:picLocks noChangeAspect="1"/>
          </p:cNvPicPr>
          <p:nvPr userDrawn="1"/>
        </p:nvPicPr>
        <p:blipFill>
          <a:blip r:embed="rId3"/>
          <a:stretch>
            <a:fillRect/>
          </a:stretch>
        </p:blipFill>
        <p:spPr>
          <a:xfrm>
            <a:off x="10389755" y="359064"/>
            <a:ext cx="1346200" cy="279400"/>
          </a:xfrm>
          <a:prstGeom prst="rect">
            <a:avLst/>
          </a:prstGeom>
        </p:spPr>
      </p:pic>
      <p:sp>
        <p:nvSpPr>
          <p:cNvPr id="13" name="Text Placeholder 12">
            <a:extLst>
              <a:ext uri="{FF2B5EF4-FFF2-40B4-BE49-F238E27FC236}">
                <a16:creationId xmlns:a16="http://schemas.microsoft.com/office/drawing/2014/main" id="{2B0C5902-4E86-2926-EE67-EE17F9E789A5}"/>
              </a:ext>
            </a:extLst>
          </p:cNvPr>
          <p:cNvSpPr>
            <a:spLocks noGrp="1"/>
          </p:cNvSpPr>
          <p:nvPr>
            <p:ph type="body" sz="quarter" idx="15" hasCustomPrompt="1"/>
          </p:nvPr>
        </p:nvSpPr>
        <p:spPr>
          <a:xfrm>
            <a:off x="4548187" y="6278137"/>
            <a:ext cx="6881813" cy="289146"/>
          </a:xfrm>
          <a:prstGeom prst="rect">
            <a:avLst/>
          </a:prstGeom>
        </p:spPr>
        <p:txBody>
          <a:bodyPr>
            <a:noAutofit/>
          </a:bodyPr>
          <a:lstStyle>
            <a:lvl1pPr marL="0" indent="0">
              <a:buNone/>
              <a:defRPr sz="1400" b="1">
                <a:latin typeface="+mn-lt"/>
              </a:defRPr>
            </a:lvl1pPr>
          </a:lstStyle>
          <a:p>
            <a:pPr lvl="0"/>
            <a:r>
              <a:rPr lang="en-US" dirty="0"/>
              <a:t>November 8, 2023</a:t>
            </a:r>
          </a:p>
        </p:txBody>
      </p:sp>
      <p:pic>
        <p:nvPicPr>
          <p:cNvPr id="14" name="Picture 13">
            <a:extLst>
              <a:ext uri="{FF2B5EF4-FFF2-40B4-BE49-F238E27FC236}">
                <a16:creationId xmlns:a16="http://schemas.microsoft.com/office/drawing/2014/main" id="{EAFF652F-BEE3-E2F4-1718-D62BDFFC40ED}"/>
              </a:ext>
            </a:extLst>
          </p:cNvPr>
          <p:cNvPicPr>
            <a:picLocks noChangeAspect="1"/>
          </p:cNvPicPr>
          <p:nvPr userDrawn="1"/>
        </p:nvPicPr>
        <p:blipFill>
          <a:blip r:embed="rId4"/>
          <a:stretch>
            <a:fillRect/>
          </a:stretch>
        </p:blipFill>
        <p:spPr>
          <a:xfrm>
            <a:off x="549365" y="359064"/>
            <a:ext cx="1075757" cy="888822"/>
          </a:xfrm>
          <a:prstGeom prst="rect">
            <a:avLst/>
          </a:prstGeom>
        </p:spPr>
      </p:pic>
    </p:spTree>
    <p:extLst>
      <p:ext uri="{BB962C8B-B14F-4D97-AF65-F5344CB8AC3E}">
        <p14:creationId xmlns:p14="http://schemas.microsoft.com/office/powerpoint/2010/main" val="290953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C B | ANIMAT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0049BF-3628-A4B9-68E3-2207C84D1F67}"/>
              </a:ext>
            </a:extLst>
          </p:cNvPr>
          <p:cNvPicPr>
            <a:picLocks noChangeAspect="1"/>
          </p:cNvPicPr>
          <p:nvPr userDrawn="1"/>
        </p:nvPicPr>
        <p:blipFill rotWithShape="1">
          <a:blip r:embed="rId2"/>
          <a:srcRect l="32804" r="30090"/>
          <a:stretch/>
        </p:blipFill>
        <p:spPr>
          <a:xfrm>
            <a:off x="0" y="-19463"/>
            <a:ext cx="2174488" cy="6871953"/>
          </a:xfrm>
          <a:prstGeom prst="rect">
            <a:avLst/>
          </a:prstGeom>
        </p:spPr>
      </p:pic>
      <p:sp>
        <p:nvSpPr>
          <p:cNvPr id="9" name="Text Placeholder 12">
            <a:extLst>
              <a:ext uri="{FF2B5EF4-FFF2-40B4-BE49-F238E27FC236}">
                <a16:creationId xmlns:a16="http://schemas.microsoft.com/office/drawing/2014/main" id="{23D99A33-828A-1069-D472-7DB3E7A3578F}"/>
              </a:ext>
            </a:extLst>
          </p:cNvPr>
          <p:cNvSpPr>
            <a:spLocks noGrp="1"/>
          </p:cNvSpPr>
          <p:nvPr>
            <p:ph type="body" sz="quarter" idx="13" hasCustomPrompt="1"/>
          </p:nvPr>
        </p:nvSpPr>
        <p:spPr>
          <a:xfrm>
            <a:off x="2841215" y="1206435"/>
            <a:ext cx="6881813" cy="678122"/>
          </a:xfrm>
          <a:prstGeom prst="rect">
            <a:avLst/>
          </a:prstGeom>
        </p:spPr>
        <p:txBody>
          <a:bodyPr>
            <a:noAutofit/>
          </a:bodyPr>
          <a:lstStyle>
            <a:lvl1pPr marL="0" indent="0">
              <a:buNone/>
              <a:defRPr sz="3600" b="1"/>
            </a:lvl1pPr>
          </a:lstStyle>
          <a:p>
            <a:pPr lvl="0"/>
            <a:r>
              <a:rPr lang="en-US" dirty="0"/>
              <a:t>Today’s Sample Header</a:t>
            </a:r>
          </a:p>
        </p:txBody>
      </p:sp>
      <p:pic>
        <p:nvPicPr>
          <p:cNvPr id="12" name="Picture 11">
            <a:extLst>
              <a:ext uri="{FF2B5EF4-FFF2-40B4-BE49-F238E27FC236}">
                <a16:creationId xmlns:a16="http://schemas.microsoft.com/office/drawing/2014/main" id="{E949386E-8FBE-99F2-9FD1-AEA0080516F6}"/>
              </a:ext>
            </a:extLst>
          </p:cNvPr>
          <p:cNvPicPr>
            <a:picLocks noChangeAspect="1"/>
          </p:cNvPicPr>
          <p:nvPr userDrawn="1"/>
        </p:nvPicPr>
        <p:blipFill>
          <a:blip r:embed="rId3"/>
          <a:stretch>
            <a:fillRect/>
          </a:stretch>
        </p:blipFill>
        <p:spPr>
          <a:xfrm>
            <a:off x="10389755" y="359064"/>
            <a:ext cx="1346200" cy="279400"/>
          </a:xfrm>
          <a:prstGeom prst="rect">
            <a:avLst/>
          </a:prstGeom>
        </p:spPr>
      </p:pic>
      <p:pic>
        <p:nvPicPr>
          <p:cNvPr id="14" name="Picture 13">
            <a:extLst>
              <a:ext uri="{FF2B5EF4-FFF2-40B4-BE49-F238E27FC236}">
                <a16:creationId xmlns:a16="http://schemas.microsoft.com/office/drawing/2014/main" id="{EAFF652F-BEE3-E2F4-1718-D62BDFFC40ED}"/>
              </a:ext>
            </a:extLst>
          </p:cNvPr>
          <p:cNvPicPr>
            <a:picLocks noChangeAspect="1"/>
          </p:cNvPicPr>
          <p:nvPr userDrawn="1"/>
        </p:nvPicPr>
        <p:blipFill>
          <a:blip r:embed="rId4"/>
          <a:stretch>
            <a:fillRect/>
          </a:stretch>
        </p:blipFill>
        <p:spPr>
          <a:xfrm>
            <a:off x="549365" y="359064"/>
            <a:ext cx="1075757" cy="888822"/>
          </a:xfrm>
          <a:prstGeom prst="rect">
            <a:avLst/>
          </a:prstGeom>
        </p:spPr>
      </p:pic>
      <p:sp>
        <p:nvSpPr>
          <p:cNvPr id="2" name="Rectangle 1">
            <a:extLst>
              <a:ext uri="{FF2B5EF4-FFF2-40B4-BE49-F238E27FC236}">
                <a16:creationId xmlns:a16="http://schemas.microsoft.com/office/drawing/2014/main" id="{747A4C50-3D24-1A3A-7EA9-3F47C9E5404D}"/>
              </a:ext>
            </a:extLst>
          </p:cNvPr>
          <p:cNvSpPr/>
          <p:nvPr userDrawn="1"/>
        </p:nvSpPr>
        <p:spPr>
          <a:xfrm>
            <a:off x="2841215" y="2040673"/>
            <a:ext cx="1918009" cy="19180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B90563-CC03-2157-19B1-B18FB59196BF}"/>
              </a:ext>
            </a:extLst>
          </p:cNvPr>
          <p:cNvSpPr/>
          <p:nvPr userDrawn="1"/>
        </p:nvSpPr>
        <p:spPr>
          <a:xfrm>
            <a:off x="4971098" y="2040673"/>
            <a:ext cx="1918009" cy="19180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0F34F61-4FD2-5A03-3F2E-4B64E3B57FE3}"/>
              </a:ext>
            </a:extLst>
          </p:cNvPr>
          <p:cNvSpPr/>
          <p:nvPr userDrawn="1"/>
        </p:nvSpPr>
        <p:spPr>
          <a:xfrm>
            <a:off x="7100981" y="2040673"/>
            <a:ext cx="1918009" cy="19180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98D476-08E2-49FC-C0A8-6E37764C33AC}"/>
              </a:ext>
            </a:extLst>
          </p:cNvPr>
          <p:cNvSpPr/>
          <p:nvPr userDrawn="1"/>
        </p:nvSpPr>
        <p:spPr>
          <a:xfrm>
            <a:off x="9230864" y="2040673"/>
            <a:ext cx="1918009" cy="19180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7005D8-2E8B-FE51-970E-A2A0C5986456}"/>
              </a:ext>
            </a:extLst>
          </p:cNvPr>
          <p:cNvSpPr/>
          <p:nvPr userDrawn="1"/>
        </p:nvSpPr>
        <p:spPr>
          <a:xfrm>
            <a:off x="2841215" y="4181707"/>
            <a:ext cx="1918009" cy="19180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FD22F8-7603-83F9-A357-39D4F8BB6D39}"/>
              </a:ext>
            </a:extLst>
          </p:cNvPr>
          <p:cNvSpPr/>
          <p:nvPr userDrawn="1"/>
        </p:nvSpPr>
        <p:spPr>
          <a:xfrm>
            <a:off x="4971098" y="4181707"/>
            <a:ext cx="1918009" cy="19180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8D58F0-1C2B-6EB2-7FE9-12D52B1B02C2}"/>
              </a:ext>
            </a:extLst>
          </p:cNvPr>
          <p:cNvSpPr/>
          <p:nvPr userDrawn="1"/>
        </p:nvSpPr>
        <p:spPr>
          <a:xfrm>
            <a:off x="7100981" y="4181707"/>
            <a:ext cx="1918009" cy="19180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1581F5-183C-A256-F3CE-CBCFF03C3165}"/>
              </a:ext>
            </a:extLst>
          </p:cNvPr>
          <p:cNvSpPr/>
          <p:nvPr userDrawn="1"/>
        </p:nvSpPr>
        <p:spPr>
          <a:xfrm>
            <a:off x="9230864" y="4181707"/>
            <a:ext cx="1918009" cy="19180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2">
            <a:extLst>
              <a:ext uri="{FF2B5EF4-FFF2-40B4-BE49-F238E27FC236}">
                <a16:creationId xmlns:a16="http://schemas.microsoft.com/office/drawing/2014/main" id="{7367C5D8-99FC-F218-2A56-48873D974A03}"/>
              </a:ext>
            </a:extLst>
          </p:cNvPr>
          <p:cNvSpPr>
            <a:spLocks noGrp="1"/>
          </p:cNvSpPr>
          <p:nvPr>
            <p:ph type="body" sz="quarter" idx="14" hasCustomPrompt="1"/>
          </p:nvPr>
        </p:nvSpPr>
        <p:spPr>
          <a:xfrm>
            <a:off x="2999678" y="2955072"/>
            <a:ext cx="1605776" cy="825191"/>
          </a:xfrm>
          <a:prstGeom prst="rect">
            <a:avLst/>
          </a:prstGeom>
        </p:spPr>
        <p:txBody>
          <a:bodyPr anchor="ctr">
            <a:noAutofit/>
          </a:bodyPr>
          <a:lstStyle>
            <a:lvl1pPr marL="0" indent="0" algn="ctr">
              <a:buNone/>
              <a:defRPr sz="1600" b="1">
                <a:solidFill>
                  <a:schemeClr val="bg1"/>
                </a:solidFill>
              </a:defRPr>
            </a:lvl1pPr>
          </a:lstStyle>
          <a:p>
            <a:pPr lvl="0"/>
            <a:r>
              <a:rPr lang="en-US" dirty="0"/>
              <a:t>Section Topic Goes Here</a:t>
            </a:r>
          </a:p>
        </p:txBody>
      </p:sp>
      <p:sp>
        <p:nvSpPr>
          <p:cNvPr id="17" name="Text Placeholder 12">
            <a:extLst>
              <a:ext uri="{FF2B5EF4-FFF2-40B4-BE49-F238E27FC236}">
                <a16:creationId xmlns:a16="http://schemas.microsoft.com/office/drawing/2014/main" id="{583CFA2D-2CA3-2F85-B0E4-A91204F551A3}"/>
              </a:ext>
            </a:extLst>
          </p:cNvPr>
          <p:cNvSpPr>
            <a:spLocks noGrp="1"/>
          </p:cNvSpPr>
          <p:nvPr>
            <p:ph type="body" sz="quarter" idx="15" hasCustomPrompt="1"/>
          </p:nvPr>
        </p:nvSpPr>
        <p:spPr>
          <a:xfrm>
            <a:off x="5140712" y="2955072"/>
            <a:ext cx="1605776" cy="825191"/>
          </a:xfrm>
          <a:prstGeom prst="rect">
            <a:avLst/>
          </a:prstGeom>
        </p:spPr>
        <p:txBody>
          <a:bodyPr anchor="ctr">
            <a:noAutofit/>
          </a:bodyPr>
          <a:lstStyle>
            <a:lvl1pPr marL="0" indent="0" algn="ctr">
              <a:buNone/>
              <a:defRPr sz="1600" b="1">
                <a:solidFill>
                  <a:schemeClr val="bg1"/>
                </a:solidFill>
              </a:defRPr>
            </a:lvl1pPr>
          </a:lstStyle>
          <a:p>
            <a:pPr lvl="0"/>
            <a:r>
              <a:rPr lang="en-US" dirty="0"/>
              <a:t>Section Topic Goes Here</a:t>
            </a:r>
          </a:p>
        </p:txBody>
      </p:sp>
      <p:sp>
        <p:nvSpPr>
          <p:cNvPr id="18" name="Text Placeholder 12">
            <a:extLst>
              <a:ext uri="{FF2B5EF4-FFF2-40B4-BE49-F238E27FC236}">
                <a16:creationId xmlns:a16="http://schemas.microsoft.com/office/drawing/2014/main" id="{9E5F3521-2F5A-FC52-AFA9-ABBCB70C9A63}"/>
              </a:ext>
            </a:extLst>
          </p:cNvPr>
          <p:cNvSpPr>
            <a:spLocks noGrp="1"/>
          </p:cNvSpPr>
          <p:nvPr>
            <p:ph type="body" sz="quarter" idx="16" hasCustomPrompt="1"/>
          </p:nvPr>
        </p:nvSpPr>
        <p:spPr>
          <a:xfrm>
            <a:off x="7259444" y="2955072"/>
            <a:ext cx="1605776" cy="825191"/>
          </a:xfrm>
          <a:prstGeom prst="rect">
            <a:avLst/>
          </a:prstGeom>
        </p:spPr>
        <p:txBody>
          <a:bodyPr anchor="ctr">
            <a:noAutofit/>
          </a:bodyPr>
          <a:lstStyle>
            <a:lvl1pPr marL="0" indent="0" algn="ctr">
              <a:buNone/>
              <a:defRPr sz="1600" b="1">
                <a:solidFill>
                  <a:schemeClr val="bg1"/>
                </a:solidFill>
              </a:defRPr>
            </a:lvl1pPr>
          </a:lstStyle>
          <a:p>
            <a:pPr lvl="0"/>
            <a:r>
              <a:rPr lang="en-US" dirty="0"/>
              <a:t>Section Topic Goes Here</a:t>
            </a:r>
          </a:p>
        </p:txBody>
      </p:sp>
      <p:sp>
        <p:nvSpPr>
          <p:cNvPr id="19" name="Text Placeholder 12">
            <a:extLst>
              <a:ext uri="{FF2B5EF4-FFF2-40B4-BE49-F238E27FC236}">
                <a16:creationId xmlns:a16="http://schemas.microsoft.com/office/drawing/2014/main" id="{408E93D2-5D7A-0AE6-4F26-680AE08E59B1}"/>
              </a:ext>
            </a:extLst>
          </p:cNvPr>
          <p:cNvSpPr>
            <a:spLocks noGrp="1"/>
          </p:cNvSpPr>
          <p:nvPr>
            <p:ph type="body" sz="quarter" idx="17" hasCustomPrompt="1"/>
          </p:nvPr>
        </p:nvSpPr>
        <p:spPr>
          <a:xfrm>
            <a:off x="9378175" y="2955072"/>
            <a:ext cx="1605776" cy="825191"/>
          </a:xfrm>
          <a:prstGeom prst="rect">
            <a:avLst/>
          </a:prstGeom>
        </p:spPr>
        <p:txBody>
          <a:bodyPr anchor="ctr">
            <a:noAutofit/>
          </a:bodyPr>
          <a:lstStyle>
            <a:lvl1pPr marL="0" indent="0" algn="ctr">
              <a:buNone/>
              <a:defRPr sz="1600" b="1">
                <a:solidFill>
                  <a:schemeClr val="bg1"/>
                </a:solidFill>
              </a:defRPr>
            </a:lvl1pPr>
          </a:lstStyle>
          <a:p>
            <a:pPr lvl="0"/>
            <a:r>
              <a:rPr lang="en-US" dirty="0"/>
              <a:t>Section Topic Goes Here</a:t>
            </a:r>
          </a:p>
        </p:txBody>
      </p:sp>
      <p:sp>
        <p:nvSpPr>
          <p:cNvPr id="20" name="Text Placeholder 12">
            <a:extLst>
              <a:ext uri="{FF2B5EF4-FFF2-40B4-BE49-F238E27FC236}">
                <a16:creationId xmlns:a16="http://schemas.microsoft.com/office/drawing/2014/main" id="{54A4CF94-5C32-483E-4B6E-154BF82B7A81}"/>
              </a:ext>
            </a:extLst>
          </p:cNvPr>
          <p:cNvSpPr>
            <a:spLocks noGrp="1"/>
          </p:cNvSpPr>
          <p:nvPr>
            <p:ph type="body" sz="quarter" idx="18" hasCustomPrompt="1"/>
          </p:nvPr>
        </p:nvSpPr>
        <p:spPr>
          <a:xfrm>
            <a:off x="2999678" y="5118408"/>
            <a:ext cx="1605776" cy="825191"/>
          </a:xfrm>
          <a:prstGeom prst="rect">
            <a:avLst/>
          </a:prstGeom>
        </p:spPr>
        <p:txBody>
          <a:bodyPr anchor="ctr">
            <a:noAutofit/>
          </a:bodyPr>
          <a:lstStyle>
            <a:lvl1pPr marL="0" indent="0" algn="ctr">
              <a:buNone/>
              <a:defRPr sz="1600" b="1">
                <a:solidFill>
                  <a:schemeClr val="bg1"/>
                </a:solidFill>
              </a:defRPr>
            </a:lvl1pPr>
          </a:lstStyle>
          <a:p>
            <a:pPr lvl="0"/>
            <a:r>
              <a:rPr lang="en-US" dirty="0"/>
              <a:t>Section Topic Goes Here</a:t>
            </a:r>
          </a:p>
        </p:txBody>
      </p:sp>
      <p:sp>
        <p:nvSpPr>
          <p:cNvPr id="21" name="Text Placeholder 12">
            <a:extLst>
              <a:ext uri="{FF2B5EF4-FFF2-40B4-BE49-F238E27FC236}">
                <a16:creationId xmlns:a16="http://schemas.microsoft.com/office/drawing/2014/main" id="{F03C55AC-CBBC-B94E-D780-DF0B1B9ED125}"/>
              </a:ext>
            </a:extLst>
          </p:cNvPr>
          <p:cNvSpPr>
            <a:spLocks noGrp="1"/>
          </p:cNvSpPr>
          <p:nvPr>
            <p:ph type="body" sz="quarter" idx="19" hasCustomPrompt="1"/>
          </p:nvPr>
        </p:nvSpPr>
        <p:spPr>
          <a:xfrm>
            <a:off x="5140712" y="5118408"/>
            <a:ext cx="1605776" cy="825191"/>
          </a:xfrm>
          <a:prstGeom prst="rect">
            <a:avLst/>
          </a:prstGeom>
        </p:spPr>
        <p:txBody>
          <a:bodyPr anchor="ctr">
            <a:noAutofit/>
          </a:bodyPr>
          <a:lstStyle>
            <a:lvl1pPr marL="0" indent="0" algn="ctr">
              <a:buNone/>
              <a:defRPr sz="1600" b="1">
                <a:solidFill>
                  <a:schemeClr val="bg1"/>
                </a:solidFill>
              </a:defRPr>
            </a:lvl1pPr>
          </a:lstStyle>
          <a:p>
            <a:pPr lvl="0"/>
            <a:r>
              <a:rPr lang="en-US" dirty="0"/>
              <a:t>Section Topic Goes Here</a:t>
            </a:r>
          </a:p>
        </p:txBody>
      </p:sp>
      <p:sp>
        <p:nvSpPr>
          <p:cNvPr id="22" name="Text Placeholder 12">
            <a:extLst>
              <a:ext uri="{FF2B5EF4-FFF2-40B4-BE49-F238E27FC236}">
                <a16:creationId xmlns:a16="http://schemas.microsoft.com/office/drawing/2014/main" id="{13AEDEDC-6AA4-7067-5CDA-6F242566CBC7}"/>
              </a:ext>
            </a:extLst>
          </p:cNvPr>
          <p:cNvSpPr>
            <a:spLocks noGrp="1"/>
          </p:cNvSpPr>
          <p:nvPr>
            <p:ph type="body" sz="quarter" idx="20" hasCustomPrompt="1"/>
          </p:nvPr>
        </p:nvSpPr>
        <p:spPr>
          <a:xfrm>
            <a:off x="7259444" y="5118408"/>
            <a:ext cx="1605776" cy="825191"/>
          </a:xfrm>
          <a:prstGeom prst="rect">
            <a:avLst/>
          </a:prstGeom>
        </p:spPr>
        <p:txBody>
          <a:bodyPr anchor="ctr">
            <a:noAutofit/>
          </a:bodyPr>
          <a:lstStyle>
            <a:lvl1pPr marL="0" indent="0" algn="ctr">
              <a:buNone/>
              <a:defRPr sz="1600" b="1">
                <a:solidFill>
                  <a:schemeClr val="bg1"/>
                </a:solidFill>
              </a:defRPr>
            </a:lvl1pPr>
          </a:lstStyle>
          <a:p>
            <a:pPr lvl="0"/>
            <a:r>
              <a:rPr lang="en-US" dirty="0"/>
              <a:t>Section Topic Goes Here</a:t>
            </a:r>
          </a:p>
        </p:txBody>
      </p:sp>
      <p:sp>
        <p:nvSpPr>
          <p:cNvPr id="23" name="Text Placeholder 12">
            <a:extLst>
              <a:ext uri="{FF2B5EF4-FFF2-40B4-BE49-F238E27FC236}">
                <a16:creationId xmlns:a16="http://schemas.microsoft.com/office/drawing/2014/main" id="{98CA0A83-29AF-3B94-D522-A4E3AA0C10A4}"/>
              </a:ext>
            </a:extLst>
          </p:cNvPr>
          <p:cNvSpPr>
            <a:spLocks noGrp="1"/>
          </p:cNvSpPr>
          <p:nvPr>
            <p:ph type="body" sz="quarter" idx="21" hasCustomPrompt="1"/>
          </p:nvPr>
        </p:nvSpPr>
        <p:spPr>
          <a:xfrm>
            <a:off x="9378175" y="5118408"/>
            <a:ext cx="1605776" cy="825191"/>
          </a:xfrm>
          <a:prstGeom prst="rect">
            <a:avLst/>
          </a:prstGeom>
        </p:spPr>
        <p:txBody>
          <a:bodyPr anchor="ctr">
            <a:noAutofit/>
          </a:bodyPr>
          <a:lstStyle>
            <a:lvl1pPr marL="0" indent="0" algn="ctr">
              <a:buNone/>
              <a:defRPr sz="1600" b="1">
                <a:solidFill>
                  <a:schemeClr val="bg1"/>
                </a:solidFill>
              </a:defRPr>
            </a:lvl1pPr>
          </a:lstStyle>
          <a:p>
            <a:pPr lvl="0"/>
            <a:r>
              <a:rPr lang="en-US" dirty="0"/>
              <a:t>Section Topic Goes Here</a:t>
            </a:r>
          </a:p>
        </p:txBody>
      </p:sp>
      <p:sp>
        <p:nvSpPr>
          <p:cNvPr id="24" name="Text Placeholder 12">
            <a:extLst>
              <a:ext uri="{FF2B5EF4-FFF2-40B4-BE49-F238E27FC236}">
                <a16:creationId xmlns:a16="http://schemas.microsoft.com/office/drawing/2014/main" id="{A4E88E2E-622D-A174-CBAE-74EC33ADFC17}"/>
              </a:ext>
            </a:extLst>
          </p:cNvPr>
          <p:cNvSpPr>
            <a:spLocks noGrp="1"/>
          </p:cNvSpPr>
          <p:nvPr>
            <p:ph type="body" sz="quarter" idx="22" hasCustomPrompt="1"/>
          </p:nvPr>
        </p:nvSpPr>
        <p:spPr>
          <a:xfrm>
            <a:off x="2999678" y="2152184"/>
            <a:ext cx="1605776" cy="825191"/>
          </a:xfrm>
          <a:prstGeom prst="rect">
            <a:avLst/>
          </a:prstGeom>
        </p:spPr>
        <p:txBody>
          <a:bodyPr anchor="ctr">
            <a:noAutofit/>
          </a:bodyPr>
          <a:lstStyle>
            <a:lvl1pPr marL="0" indent="0" algn="ctr">
              <a:buNone/>
              <a:defRPr sz="3200" b="0">
                <a:solidFill>
                  <a:schemeClr val="bg1"/>
                </a:solidFill>
              </a:defRPr>
            </a:lvl1pPr>
          </a:lstStyle>
          <a:p>
            <a:pPr lvl="0"/>
            <a:r>
              <a:rPr lang="en-US" dirty="0"/>
              <a:t>1</a:t>
            </a:r>
          </a:p>
        </p:txBody>
      </p:sp>
      <p:sp>
        <p:nvSpPr>
          <p:cNvPr id="25" name="Text Placeholder 12">
            <a:extLst>
              <a:ext uri="{FF2B5EF4-FFF2-40B4-BE49-F238E27FC236}">
                <a16:creationId xmlns:a16="http://schemas.microsoft.com/office/drawing/2014/main" id="{ACDEE51F-F061-9EF4-2A40-0E77883C99D7}"/>
              </a:ext>
            </a:extLst>
          </p:cNvPr>
          <p:cNvSpPr>
            <a:spLocks noGrp="1"/>
          </p:cNvSpPr>
          <p:nvPr>
            <p:ph type="body" sz="quarter" idx="23" hasCustomPrompt="1"/>
          </p:nvPr>
        </p:nvSpPr>
        <p:spPr>
          <a:xfrm>
            <a:off x="5140712" y="2152184"/>
            <a:ext cx="1605776" cy="825191"/>
          </a:xfrm>
          <a:prstGeom prst="rect">
            <a:avLst/>
          </a:prstGeom>
        </p:spPr>
        <p:txBody>
          <a:bodyPr anchor="ctr">
            <a:noAutofit/>
          </a:bodyPr>
          <a:lstStyle>
            <a:lvl1pPr marL="0" indent="0" algn="ctr">
              <a:buNone/>
              <a:defRPr sz="3200" b="0">
                <a:solidFill>
                  <a:schemeClr val="bg1"/>
                </a:solidFill>
              </a:defRPr>
            </a:lvl1pPr>
          </a:lstStyle>
          <a:p>
            <a:pPr lvl="0"/>
            <a:r>
              <a:rPr lang="en-US" dirty="0"/>
              <a:t>2</a:t>
            </a:r>
          </a:p>
        </p:txBody>
      </p:sp>
      <p:sp>
        <p:nvSpPr>
          <p:cNvPr id="26" name="Text Placeholder 12">
            <a:extLst>
              <a:ext uri="{FF2B5EF4-FFF2-40B4-BE49-F238E27FC236}">
                <a16:creationId xmlns:a16="http://schemas.microsoft.com/office/drawing/2014/main" id="{3638FB5C-86DB-4A99-D56C-0BAC7F19BECD}"/>
              </a:ext>
            </a:extLst>
          </p:cNvPr>
          <p:cNvSpPr>
            <a:spLocks noGrp="1"/>
          </p:cNvSpPr>
          <p:nvPr>
            <p:ph type="body" sz="quarter" idx="24" hasCustomPrompt="1"/>
          </p:nvPr>
        </p:nvSpPr>
        <p:spPr>
          <a:xfrm>
            <a:off x="7259444" y="2152184"/>
            <a:ext cx="1605776" cy="825191"/>
          </a:xfrm>
          <a:prstGeom prst="rect">
            <a:avLst/>
          </a:prstGeom>
        </p:spPr>
        <p:txBody>
          <a:bodyPr anchor="ctr">
            <a:noAutofit/>
          </a:bodyPr>
          <a:lstStyle>
            <a:lvl1pPr marL="0" indent="0" algn="ctr">
              <a:buNone/>
              <a:defRPr sz="3200" b="0">
                <a:solidFill>
                  <a:schemeClr val="bg1"/>
                </a:solidFill>
              </a:defRPr>
            </a:lvl1pPr>
          </a:lstStyle>
          <a:p>
            <a:pPr lvl="0"/>
            <a:r>
              <a:rPr lang="en-US" dirty="0"/>
              <a:t>3</a:t>
            </a:r>
          </a:p>
        </p:txBody>
      </p:sp>
      <p:sp>
        <p:nvSpPr>
          <p:cNvPr id="27" name="Text Placeholder 12">
            <a:extLst>
              <a:ext uri="{FF2B5EF4-FFF2-40B4-BE49-F238E27FC236}">
                <a16:creationId xmlns:a16="http://schemas.microsoft.com/office/drawing/2014/main" id="{B62A9D77-6BB9-4EA8-B09C-FAF868D9D08F}"/>
              </a:ext>
            </a:extLst>
          </p:cNvPr>
          <p:cNvSpPr>
            <a:spLocks noGrp="1"/>
          </p:cNvSpPr>
          <p:nvPr>
            <p:ph type="body" sz="quarter" idx="25" hasCustomPrompt="1"/>
          </p:nvPr>
        </p:nvSpPr>
        <p:spPr>
          <a:xfrm>
            <a:off x="9378175" y="2152184"/>
            <a:ext cx="1605776" cy="825191"/>
          </a:xfrm>
          <a:prstGeom prst="rect">
            <a:avLst/>
          </a:prstGeom>
        </p:spPr>
        <p:txBody>
          <a:bodyPr anchor="ctr">
            <a:noAutofit/>
          </a:bodyPr>
          <a:lstStyle>
            <a:lvl1pPr marL="0" indent="0" algn="ctr">
              <a:buNone/>
              <a:defRPr sz="3200" b="0">
                <a:solidFill>
                  <a:schemeClr val="bg1"/>
                </a:solidFill>
              </a:defRPr>
            </a:lvl1pPr>
          </a:lstStyle>
          <a:p>
            <a:pPr lvl="0"/>
            <a:r>
              <a:rPr lang="en-US" dirty="0"/>
              <a:t>4</a:t>
            </a:r>
          </a:p>
        </p:txBody>
      </p:sp>
      <p:sp>
        <p:nvSpPr>
          <p:cNvPr id="28" name="Text Placeholder 12">
            <a:extLst>
              <a:ext uri="{FF2B5EF4-FFF2-40B4-BE49-F238E27FC236}">
                <a16:creationId xmlns:a16="http://schemas.microsoft.com/office/drawing/2014/main" id="{99450E29-22DF-5B05-8D72-F2ADF3620731}"/>
              </a:ext>
            </a:extLst>
          </p:cNvPr>
          <p:cNvSpPr>
            <a:spLocks noGrp="1"/>
          </p:cNvSpPr>
          <p:nvPr>
            <p:ph type="body" sz="quarter" idx="26" hasCustomPrompt="1"/>
          </p:nvPr>
        </p:nvSpPr>
        <p:spPr>
          <a:xfrm>
            <a:off x="2999678" y="4237462"/>
            <a:ext cx="1605776" cy="825191"/>
          </a:xfrm>
          <a:prstGeom prst="rect">
            <a:avLst/>
          </a:prstGeom>
        </p:spPr>
        <p:txBody>
          <a:bodyPr anchor="ctr">
            <a:noAutofit/>
          </a:bodyPr>
          <a:lstStyle>
            <a:lvl1pPr marL="0" indent="0" algn="ctr">
              <a:buNone/>
              <a:defRPr sz="3200" b="0">
                <a:solidFill>
                  <a:schemeClr val="bg1"/>
                </a:solidFill>
              </a:defRPr>
            </a:lvl1pPr>
          </a:lstStyle>
          <a:p>
            <a:pPr lvl="0"/>
            <a:r>
              <a:rPr lang="en-US" dirty="0"/>
              <a:t>1</a:t>
            </a:r>
          </a:p>
        </p:txBody>
      </p:sp>
      <p:sp>
        <p:nvSpPr>
          <p:cNvPr id="29" name="Text Placeholder 12">
            <a:extLst>
              <a:ext uri="{FF2B5EF4-FFF2-40B4-BE49-F238E27FC236}">
                <a16:creationId xmlns:a16="http://schemas.microsoft.com/office/drawing/2014/main" id="{1B2C0A7C-038A-9F99-2068-1F4B27F54639}"/>
              </a:ext>
            </a:extLst>
          </p:cNvPr>
          <p:cNvSpPr>
            <a:spLocks noGrp="1"/>
          </p:cNvSpPr>
          <p:nvPr>
            <p:ph type="body" sz="quarter" idx="27" hasCustomPrompt="1"/>
          </p:nvPr>
        </p:nvSpPr>
        <p:spPr>
          <a:xfrm>
            <a:off x="5140712" y="4237462"/>
            <a:ext cx="1605776" cy="825191"/>
          </a:xfrm>
          <a:prstGeom prst="rect">
            <a:avLst/>
          </a:prstGeom>
        </p:spPr>
        <p:txBody>
          <a:bodyPr anchor="ctr">
            <a:noAutofit/>
          </a:bodyPr>
          <a:lstStyle>
            <a:lvl1pPr marL="0" indent="0" algn="ctr">
              <a:buNone/>
              <a:defRPr sz="3200" b="0">
                <a:solidFill>
                  <a:schemeClr val="bg1"/>
                </a:solidFill>
              </a:defRPr>
            </a:lvl1pPr>
          </a:lstStyle>
          <a:p>
            <a:pPr lvl="0"/>
            <a:r>
              <a:rPr lang="en-US" dirty="0"/>
              <a:t>2</a:t>
            </a:r>
          </a:p>
        </p:txBody>
      </p:sp>
      <p:sp>
        <p:nvSpPr>
          <p:cNvPr id="30" name="Text Placeholder 12">
            <a:extLst>
              <a:ext uri="{FF2B5EF4-FFF2-40B4-BE49-F238E27FC236}">
                <a16:creationId xmlns:a16="http://schemas.microsoft.com/office/drawing/2014/main" id="{44C2357A-EBDA-2296-B4C9-A34B39734AD2}"/>
              </a:ext>
            </a:extLst>
          </p:cNvPr>
          <p:cNvSpPr>
            <a:spLocks noGrp="1"/>
          </p:cNvSpPr>
          <p:nvPr>
            <p:ph type="body" sz="quarter" idx="28" hasCustomPrompt="1"/>
          </p:nvPr>
        </p:nvSpPr>
        <p:spPr>
          <a:xfrm>
            <a:off x="7259444" y="4237462"/>
            <a:ext cx="1605776" cy="825191"/>
          </a:xfrm>
          <a:prstGeom prst="rect">
            <a:avLst/>
          </a:prstGeom>
        </p:spPr>
        <p:txBody>
          <a:bodyPr anchor="ctr">
            <a:noAutofit/>
          </a:bodyPr>
          <a:lstStyle>
            <a:lvl1pPr marL="0" indent="0" algn="ctr">
              <a:buNone/>
              <a:defRPr sz="3200" b="0">
                <a:solidFill>
                  <a:schemeClr val="bg1"/>
                </a:solidFill>
              </a:defRPr>
            </a:lvl1pPr>
          </a:lstStyle>
          <a:p>
            <a:pPr lvl="0"/>
            <a:r>
              <a:rPr lang="en-US" dirty="0"/>
              <a:t>3</a:t>
            </a:r>
          </a:p>
        </p:txBody>
      </p:sp>
      <p:sp>
        <p:nvSpPr>
          <p:cNvPr id="31" name="Text Placeholder 12">
            <a:extLst>
              <a:ext uri="{FF2B5EF4-FFF2-40B4-BE49-F238E27FC236}">
                <a16:creationId xmlns:a16="http://schemas.microsoft.com/office/drawing/2014/main" id="{76C7EBC3-8C1D-24C2-339F-62F311C9A2E3}"/>
              </a:ext>
            </a:extLst>
          </p:cNvPr>
          <p:cNvSpPr>
            <a:spLocks noGrp="1"/>
          </p:cNvSpPr>
          <p:nvPr>
            <p:ph type="body" sz="quarter" idx="29" hasCustomPrompt="1"/>
          </p:nvPr>
        </p:nvSpPr>
        <p:spPr>
          <a:xfrm>
            <a:off x="9378175" y="4237462"/>
            <a:ext cx="1605776" cy="825191"/>
          </a:xfrm>
          <a:prstGeom prst="rect">
            <a:avLst/>
          </a:prstGeom>
        </p:spPr>
        <p:txBody>
          <a:bodyPr anchor="ctr">
            <a:noAutofit/>
          </a:bodyPr>
          <a:lstStyle>
            <a:lvl1pPr marL="0" indent="0" algn="ctr">
              <a:buNone/>
              <a:defRPr sz="3200" b="0">
                <a:solidFill>
                  <a:schemeClr val="bg1"/>
                </a:solidFill>
              </a:defRPr>
            </a:lvl1pPr>
          </a:lstStyle>
          <a:p>
            <a:pPr lvl="0"/>
            <a:r>
              <a:rPr lang="en-US" dirty="0"/>
              <a:t>4</a:t>
            </a:r>
          </a:p>
        </p:txBody>
      </p:sp>
    </p:spTree>
    <p:extLst>
      <p:ext uri="{BB962C8B-B14F-4D97-AF65-F5344CB8AC3E}">
        <p14:creationId xmlns:p14="http://schemas.microsoft.com/office/powerpoint/2010/main" val="139840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0" grpId="0" animBg="1"/>
      <p:bldP spid="1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E9F94A-E398-4491-027D-A2626818C808}"/>
              </a:ext>
            </a:extLst>
          </p:cNvPr>
          <p:cNvPicPr>
            <a:picLocks noChangeAspect="1"/>
          </p:cNvPicPr>
          <p:nvPr userDrawn="1"/>
        </p:nvPicPr>
        <p:blipFill>
          <a:blip r:embed="rId2"/>
          <a:stretch>
            <a:fillRect/>
          </a:stretch>
        </p:blipFill>
        <p:spPr>
          <a:xfrm rot="5400000">
            <a:off x="3737518" y="-1596481"/>
            <a:ext cx="4716964" cy="12192000"/>
          </a:xfrm>
          <a:prstGeom prst="rect">
            <a:avLst/>
          </a:prstGeom>
        </p:spPr>
      </p:pic>
      <p:sp>
        <p:nvSpPr>
          <p:cNvPr id="12" name="Text Placeholder 12">
            <a:extLst>
              <a:ext uri="{FF2B5EF4-FFF2-40B4-BE49-F238E27FC236}">
                <a16:creationId xmlns:a16="http://schemas.microsoft.com/office/drawing/2014/main" id="{9D7038DB-22F0-2A87-9F98-E5F7FC9C585F}"/>
              </a:ext>
            </a:extLst>
          </p:cNvPr>
          <p:cNvSpPr>
            <a:spLocks noGrp="1"/>
          </p:cNvSpPr>
          <p:nvPr>
            <p:ph type="body" sz="quarter" idx="13" hasCustomPrompt="1"/>
          </p:nvPr>
        </p:nvSpPr>
        <p:spPr>
          <a:xfrm>
            <a:off x="1091307" y="937749"/>
            <a:ext cx="6201590" cy="1075171"/>
          </a:xfrm>
          <a:prstGeom prst="rect">
            <a:avLst/>
          </a:prstGeom>
        </p:spPr>
        <p:txBody>
          <a:bodyPr>
            <a:noAutofit/>
          </a:bodyPr>
          <a:lstStyle>
            <a:lvl1pPr marL="0" indent="0">
              <a:buNone/>
              <a:defRPr sz="4800" b="1"/>
            </a:lvl1pPr>
          </a:lstStyle>
          <a:p>
            <a:pPr lvl="0"/>
            <a:r>
              <a:rPr lang="en-US" dirty="0"/>
              <a:t>Section Break Slide</a:t>
            </a:r>
          </a:p>
        </p:txBody>
      </p:sp>
      <p:sp>
        <p:nvSpPr>
          <p:cNvPr id="13" name="Text Placeholder 12">
            <a:extLst>
              <a:ext uri="{FF2B5EF4-FFF2-40B4-BE49-F238E27FC236}">
                <a16:creationId xmlns:a16="http://schemas.microsoft.com/office/drawing/2014/main" id="{F62B44F7-2483-F874-6160-AE358E52BDBA}"/>
              </a:ext>
            </a:extLst>
          </p:cNvPr>
          <p:cNvSpPr>
            <a:spLocks noGrp="1"/>
          </p:cNvSpPr>
          <p:nvPr>
            <p:ph type="body" sz="quarter" idx="14" hasCustomPrompt="1"/>
          </p:nvPr>
        </p:nvSpPr>
        <p:spPr>
          <a:xfrm>
            <a:off x="1091307" y="2373796"/>
            <a:ext cx="6201590" cy="846571"/>
          </a:xfrm>
          <a:prstGeom prst="rect">
            <a:avLst/>
          </a:prstGeom>
        </p:spPr>
        <p:txBody>
          <a:bodyPr>
            <a:noAutofit/>
          </a:bodyPr>
          <a:lstStyle>
            <a:lvl1pPr marL="0" indent="0">
              <a:buNone/>
              <a:defRPr sz="2000" b="0"/>
            </a:lvl1pPr>
          </a:lstStyle>
          <a:p>
            <a:pPr lvl="0"/>
            <a:r>
              <a:rPr lang="en-US" dirty="0"/>
              <a:t>Subhead Title Goes Here for Section Break Slide</a:t>
            </a:r>
          </a:p>
        </p:txBody>
      </p:sp>
      <p:pic>
        <p:nvPicPr>
          <p:cNvPr id="14" name="Picture 13">
            <a:extLst>
              <a:ext uri="{FF2B5EF4-FFF2-40B4-BE49-F238E27FC236}">
                <a16:creationId xmlns:a16="http://schemas.microsoft.com/office/drawing/2014/main" id="{47AE93E3-9281-8D7E-E41E-2E535B734A18}"/>
              </a:ext>
            </a:extLst>
          </p:cNvPr>
          <p:cNvPicPr>
            <a:picLocks noChangeAspect="1"/>
          </p:cNvPicPr>
          <p:nvPr userDrawn="1"/>
        </p:nvPicPr>
        <p:blipFill>
          <a:blip r:embed="rId3"/>
          <a:stretch>
            <a:fillRect/>
          </a:stretch>
        </p:blipFill>
        <p:spPr>
          <a:xfrm>
            <a:off x="879436" y="5146267"/>
            <a:ext cx="1745168" cy="1484695"/>
          </a:xfrm>
          <a:prstGeom prst="rect">
            <a:avLst/>
          </a:prstGeom>
        </p:spPr>
      </p:pic>
      <p:pic>
        <p:nvPicPr>
          <p:cNvPr id="15" name="Picture 14">
            <a:extLst>
              <a:ext uri="{FF2B5EF4-FFF2-40B4-BE49-F238E27FC236}">
                <a16:creationId xmlns:a16="http://schemas.microsoft.com/office/drawing/2014/main" id="{B52DE593-7A2C-95CD-91B3-BEB4581DEAE9}"/>
              </a:ext>
            </a:extLst>
          </p:cNvPr>
          <p:cNvPicPr>
            <a:picLocks noChangeAspect="1"/>
          </p:cNvPicPr>
          <p:nvPr userDrawn="1"/>
        </p:nvPicPr>
        <p:blipFill rotWithShape="1">
          <a:blip r:embed="rId4"/>
          <a:srcRect r="55512"/>
          <a:stretch/>
        </p:blipFill>
        <p:spPr>
          <a:xfrm>
            <a:off x="9511993" y="755262"/>
            <a:ext cx="2680008" cy="6001644"/>
          </a:xfrm>
          <a:prstGeom prst="rect">
            <a:avLst/>
          </a:prstGeom>
        </p:spPr>
      </p:pic>
    </p:spTree>
    <p:extLst>
      <p:ext uri="{BB962C8B-B14F-4D97-AF65-F5344CB8AC3E}">
        <p14:creationId xmlns:p14="http://schemas.microsoft.com/office/powerpoint/2010/main" val="6908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Side Header 2 colum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73043CA-C681-18D9-2C7C-EE013AF30EBC}"/>
              </a:ext>
            </a:extLst>
          </p:cNvPr>
          <p:cNvSpPr>
            <a:spLocks noGrp="1"/>
          </p:cNvSpPr>
          <p:nvPr>
            <p:ph type="sldNum" sz="quarter" idx="12"/>
          </p:nvPr>
        </p:nvSpPr>
        <p:spPr>
          <a:xfrm>
            <a:off x="10965275" y="6141028"/>
            <a:ext cx="880361" cy="580448"/>
          </a:xfrm>
          <a:prstGeom prst="rect">
            <a:avLst/>
          </a:prstGeom>
        </p:spPr>
        <p:txBody>
          <a:bodyPr/>
          <a:lstStyle>
            <a:lvl1pPr algn="r">
              <a:defRPr sz="2500">
                <a:solidFill>
                  <a:schemeClr val="tx1"/>
                </a:solidFill>
              </a:defRPr>
            </a:lvl1pPr>
          </a:lstStyle>
          <a:p>
            <a:fld id="{F1EFEFB8-D6F0-7542-918A-AF9DF8AF3567}" type="slidenum">
              <a:rPr lang="en-US" smtClean="0"/>
              <a:pPr/>
              <a:t>‹#›</a:t>
            </a:fld>
            <a:endParaRPr lang="en-US" dirty="0"/>
          </a:p>
        </p:txBody>
      </p:sp>
      <p:pic>
        <p:nvPicPr>
          <p:cNvPr id="7" name="Picture 6">
            <a:extLst>
              <a:ext uri="{FF2B5EF4-FFF2-40B4-BE49-F238E27FC236}">
                <a16:creationId xmlns:a16="http://schemas.microsoft.com/office/drawing/2014/main" id="{4B9BF7C4-5AD0-8262-EA04-3E0FC234E9CF}"/>
              </a:ext>
            </a:extLst>
          </p:cNvPr>
          <p:cNvPicPr>
            <a:picLocks noChangeAspect="1"/>
          </p:cNvPicPr>
          <p:nvPr userDrawn="1"/>
        </p:nvPicPr>
        <p:blipFill>
          <a:blip r:embed="rId2"/>
          <a:stretch>
            <a:fillRect/>
          </a:stretch>
        </p:blipFill>
        <p:spPr>
          <a:xfrm>
            <a:off x="0" y="0"/>
            <a:ext cx="3079750" cy="6858000"/>
          </a:xfrm>
          <a:prstGeom prst="rect">
            <a:avLst/>
          </a:prstGeom>
        </p:spPr>
      </p:pic>
      <p:pic>
        <p:nvPicPr>
          <p:cNvPr id="8" name="Picture 7">
            <a:extLst>
              <a:ext uri="{FF2B5EF4-FFF2-40B4-BE49-F238E27FC236}">
                <a16:creationId xmlns:a16="http://schemas.microsoft.com/office/drawing/2014/main" id="{C8470271-9D15-82A2-53EF-01461310BB04}"/>
              </a:ext>
            </a:extLst>
          </p:cNvPr>
          <p:cNvPicPr>
            <a:picLocks noChangeAspect="1"/>
          </p:cNvPicPr>
          <p:nvPr userDrawn="1"/>
        </p:nvPicPr>
        <p:blipFill>
          <a:blip r:embed="rId3"/>
          <a:stretch>
            <a:fillRect/>
          </a:stretch>
        </p:blipFill>
        <p:spPr>
          <a:xfrm>
            <a:off x="434110" y="5360468"/>
            <a:ext cx="1353126" cy="1151167"/>
          </a:xfrm>
          <a:prstGeom prst="rect">
            <a:avLst/>
          </a:prstGeom>
        </p:spPr>
      </p:pic>
      <p:pic>
        <p:nvPicPr>
          <p:cNvPr id="9" name="Picture 8">
            <a:extLst>
              <a:ext uri="{FF2B5EF4-FFF2-40B4-BE49-F238E27FC236}">
                <a16:creationId xmlns:a16="http://schemas.microsoft.com/office/drawing/2014/main" id="{EF4E1270-B8E8-236F-65B8-DFCF74DAA3C6}"/>
              </a:ext>
            </a:extLst>
          </p:cNvPr>
          <p:cNvPicPr>
            <a:picLocks noChangeAspect="1"/>
          </p:cNvPicPr>
          <p:nvPr userDrawn="1"/>
        </p:nvPicPr>
        <p:blipFill>
          <a:blip r:embed="rId4"/>
          <a:stretch>
            <a:fillRect/>
          </a:stretch>
        </p:blipFill>
        <p:spPr>
          <a:xfrm>
            <a:off x="10389755" y="359064"/>
            <a:ext cx="1346200" cy="279400"/>
          </a:xfrm>
          <a:prstGeom prst="rect">
            <a:avLst/>
          </a:prstGeom>
        </p:spPr>
      </p:pic>
      <p:pic>
        <p:nvPicPr>
          <p:cNvPr id="11" name="Picture 10">
            <a:extLst>
              <a:ext uri="{FF2B5EF4-FFF2-40B4-BE49-F238E27FC236}">
                <a16:creationId xmlns:a16="http://schemas.microsoft.com/office/drawing/2014/main" id="{4A6DC3C6-1FB7-60E7-86A9-6EDB063CC7D4}"/>
              </a:ext>
            </a:extLst>
          </p:cNvPr>
          <p:cNvPicPr>
            <a:picLocks noChangeAspect="1"/>
          </p:cNvPicPr>
          <p:nvPr userDrawn="1"/>
        </p:nvPicPr>
        <p:blipFill rotWithShape="1">
          <a:blip r:embed="rId5"/>
          <a:srcRect t="48581" r="10356" b="25407"/>
          <a:stretch/>
        </p:blipFill>
        <p:spPr>
          <a:xfrm>
            <a:off x="-955964" y="-20782"/>
            <a:ext cx="3719946" cy="1379823"/>
          </a:xfrm>
          <a:prstGeom prst="rect">
            <a:avLst/>
          </a:prstGeom>
        </p:spPr>
      </p:pic>
      <p:sp>
        <p:nvSpPr>
          <p:cNvPr id="13" name="Text Placeholder 12">
            <a:extLst>
              <a:ext uri="{FF2B5EF4-FFF2-40B4-BE49-F238E27FC236}">
                <a16:creationId xmlns:a16="http://schemas.microsoft.com/office/drawing/2014/main" id="{1F3BAC6B-9AC7-B7DE-3018-B634BD98411F}"/>
              </a:ext>
            </a:extLst>
          </p:cNvPr>
          <p:cNvSpPr>
            <a:spLocks noGrp="1"/>
          </p:cNvSpPr>
          <p:nvPr>
            <p:ph type="body" sz="quarter" idx="13" hasCustomPrompt="1"/>
          </p:nvPr>
        </p:nvSpPr>
        <p:spPr>
          <a:xfrm>
            <a:off x="433388" y="2057400"/>
            <a:ext cx="2330450" cy="2150341"/>
          </a:xfrm>
          <a:prstGeom prst="rect">
            <a:avLst/>
          </a:prstGeom>
        </p:spPr>
        <p:txBody>
          <a:bodyPr>
            <a:noAutofit/>
          </a:bodyPr>
          <a:lstStyle>
            <a:lvl1pPr marL="0" indent="0">
              <a:buNone/>
              <a:defRPr sz="3600" b="1"/>
            </a:lvl1pPr>
          </a:lstStyle>
          <a:p>
            <a:pPr lvl="0"/>
            <a:r>
              <a:rPr lang="en-US" dirty="0"/>
              <a:t>Header Title</a:t>
            </a:r>
          </a:p>
        </p:txBody>
      </p:sp>
      <p:sp>
        <p:nvSpPr>
          <p:cNvPr id="15" name="Text Placeholder 14">
            <a:extLst>
              <a:ext uri="{FF2B5EF4-FFF2-40B4-BE49-F238E27FC236}">
                <a16:creationId xmlns:a16="http://schemas.microsoft.com/office/drawing/2014/main" id="{B19BAF80-F0AC-671F-D8A6-4AB30EAE261F}"/>
              </a:ext>
            </a:extLst>
          </p:cNvPr>
          <p:cNvSpPr>
            <a:spLocks noGrp="1"/>
          </p:cNvSpPr>
          <p:nvPr>
            <p:ph type="body" sz="quarter" idx="14" hasCustomPrompt="1"/>
          </p:nvPr>
        </p:nvSpPr>
        <p:spPr>
          <a:xfrm>
            <a:off x="3833813" y="2057400"/>
            <a:ext cx="4926012" cy="384464"/>
          </a:xfrm>
          <a:prstGeom prst="rect">
            <a:avLst/>
          </a:prstGeom>
        </p:spPr>
        <p:txBody>
          <a:bodyPr>
            <a:noAutofit/>
          </a:bodyPr>
          <a:lstStyle>
            <a:lvl1pPr marL="0" indent="0">
              <a:buNone/>
              <a:defRPr sz="2200" b="1"/>
            </a:lvl1pPr>
          </a:lstStyle>
          <a:p>
            <a:pPr lvl="0"/>
            <a:r>
              <a:rPr lang="en-US" dirty="0"/>
              <a:t>Subhead Title Goes Here</a:t>
            </a:r>
          </a:p>
        </p:txBody>
      </p:sp>
      <p:sp>
        <p:nvSpPr>
          <p:cNvPr id="16" name="Text Placeholder 14">
            <a:extLst>
              <a:ext uri="{FF2B5EF4-FFF2-40B4-BE49-F238E27FC236}">
                <a16:creationId xmlns:a16="http://schemas.microsoft.com/office/drawing/2014/main" id="{0A340E3A-8B60-404D-6A77-917F9665202B}"/>
              </a:ext>
            </a:extLst>
          </p:cNvPr>
          <p:cNvSpPr>
            <a:spLocks noGrp="1"/>
          </p:cNvSpPr>
          <p:nvPr>
            <p:ph type="body" sz="quarter" idx="15" hasCustomPrompt="1"/>
          </p:nvPr>
        </p:nvSpPr>
        <p:spPr>
          <a:xfrm>
            <a:off x="3833813" y="2628899"/>
            <a:ext cx="7902142" cy="3392760"/>
          </a:xfrm>
          <a:prstGeom prst="rect">
            <a:avLst/>
          </a:prstGeom>
        </p:spPr>
        <p:txBody>
          <a:bodyPr numCol="2" spcCol="274320">
            <a:noAutofit/>
          </a:bodyPr>
          <a:lstStyle>
            <a:lvl1pPr marL="0" indent="0">
              <a:lnSpc>
                <a:spcPct val="100000"/>
              </a:lnSpc>
              <a:buNone/>
              <a:defRPr sz="1800" b="0">
                <a:solidFill>
                  <a:srgbClr val="000000"/>
                </a:solidFill>
                <a:latin typeface="+mn-lt"/>
              </a:defRPr>
            </a:lvl1pPr>
          </a:lstStyle>
          <a:p>
            <a:pPr lvl="0"/>
            <a:r>
              <a:rPr lang="en-US" b="0" i="0" dirty="0">
                <a:solidFill>
                  <a:srgbClr val="222222"/>
                </a:solidFill>
                <a:effectLst/>
                <a:latin typeface="Arial" panose="020B0604020202020204" pitchFamily="34" charset="0"/>
              </a:rPr>
              <a:t>Lorem ipsum dolor sit </a:t>
            </a:r>
            <a:r>
              <a:rPr lang="en-US" b="0" i="0" dirty="0" err="1">
                <a:solidFill>
                  <a:srgbClr val="222222"/>
                </a:solidFill>
                <a:effectLst/>
                <a:latin typeface="Arial" panose="020B0604020202020204" pitchFamily="34" charset="0"/>
              </a:rPr>
              <a:t>amet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consectetur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adipiscing</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elit</a:t>
            </a:r>
            <a:r>
              <a:rPr lang="en-US" b="0" i="0" dirty="0">
                <a:solidFill>
                  <a:srgbClr val="222222"/>
                </a:solidFill>
                <a:effectLst/>
                <a:latin typeface="Arial" panose="020B0604020202020204" pitchFamily="34" charset="0"/>
              </a:rPr>
              <a:t>, sed do </a:t>
            </a:r>
            <a:r>
              <a:rPr lang="en-US" b="0" i="0" dirty="0" err="1">
                <a:solidFill>
                  <a:srgbClr val="222222"/>
                </a:solidFill>
                <a:effectLst/>
                <a:latin typeface="Arial" panose="020B0604020202020204" pitchFamily="34" charset="0"/>
              </a:rPr>
              <a:t>eiusmod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tempor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incididunt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labore et dolore magna </a:t>
            </a:r>
            <a:r>
              <a:rPr lang="en-US" b="0" i="0" dirty="0" err="1">
                <a:solidFill>
                  <a:srgbClr val="222222"/>
                </a:solidFill>
                <a:effectLst/>
                <a:latin typeface="Arial" panose="020B0604020202020204" pitchFamily="34" charset="0"/>
              </a:rPr>
              <a:t>aliqua</a:t>
            </a:r>
            <a:r>
              <a:rPr lang="en-US" b="0" i="0" dirty="0">
                <a:solidFill>
                  <a:srgbClr val="222222"/>
                </a:solidFill>
                <a:effectLst/>
                <a:latin typeface="Arial" panose="020B0604020202020204" pitchFamily="34" charset="0"/>
              </a:rPr>
              <a:t>. Ut </a:t>
            </a:r>
            <a:r>
              <a:rPr lang="en-US" b="0" i="0" dirty="0" err="1">
                <a:solidFill>
                  <a:srgbClr val="222222"/>
                </a:solidFill>
                <a:effectLst/>
                <a:latin typeface="Arial" panose="020B0604020202020204" pitchFamily="34" charset="0"/>
              </a:rPr>
              <a:t>enim</a:t>
            </a:r>
            <a:r>
              <a:rPr lang="en-US" b="0" i="0" dirty="0">
                <a:solidFill>
                  <a:srgbClr val="222222"/>
                </a:solidFill>
                <a:effectLst/>
                <a:latin typeface="Arial" panose="020B0604020202020204" pitchFamily="34" charset="0"/>
              </a:rPr>
              <a:t> ad minim </a:t>
            </a:r>
            <a:r>
              <a:rPr lang="en-US" b="0" i="0" dirty="0" err="1">
                <a:solidFill>
                  <a:srgbClr val="222222"/>
                </a:solidFill>
                <a:effectLst/>
                <a:latin typeface="Arial" panose="020B0604020202020204" pitchFamily="34" charset="0"/>
              </a:rPr>
              <a:t>veniam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quis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nostrud</a:t>
            </a:r>
            <a:r>
              <a:rPr lang="en-US" b="0" i="0" dirty="0">
                <a:solidFill>
                  <a:srgbClr val="222222"/>
                </a:solidFill>
                <a:effectLst/>
                <a:latin typeface="Arial" panose="020B0604020202020204" pitchFamily="34" charset="0"/>
              </a:rPr>
              <a:t> exercitation </a:t>
            </a:r>
            <a:r>
              <a:rPr lang="en-US" b="0" i="0" dirty="0" err="1">
                <a:solidFill>
                  <a:srgbClr val="222222"/>
                </a:solidFill>
                <a:effectLst/>
                <a:latin typeface="Arial" panose="020B0604020202020204" pitchFamily="34" charset="0"/>
              </a:rPr>
              <a:t>ullamco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laboris</a:t>
            </a:r>
            <a:r>
              <a:rPr lang="en-US" b="0" i="0" dirty="0">
                <a:solidFill>
                  <a:srgbClr val="222222"/>
                </a:solidFill>
                <a:effectLst/>
                <a:latin typeface="Arial" panose="020B0604020202020204" pitchFamily="34" charset="0"/>
              </a:rPr>
              <a:t> nisi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aliquip</a:t>
            </a:r>
            <a:r>
              <a:rPr lang="en-US" b="0" i="0" dirty="0">
                <a:solidFill>
                  <a:srgbClr val="222222"/>
                </a:solidFill>
                <a:effectLst/>
                <a:latin typeface="Arial" panose="020B0604020202020204" pitchFamily="34" charset="0"/>
              </a:rPr>
              <a:t> ex </a:t>
            </a:r>
            <a:r>
              <a:rPr lang="en-US" b="0" i="0" dirty="0" err="1">
                <a:solidFill>
                  <a:srgbClr val="222222"/>
                </a:solidFill>
                <a:effectLst/>
                <a:latin typeface="Arial" panose="020B0604020202020204" pitchFamily="34" charset="0"/>
              </a:rPr>
              <a:t>ea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commodo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consequat</a:t>
            </a:r>
            <a:r>
              <a:rPr lang="en-US" b="0" i="0" dirty="0">
                <a:solidFill>
                  <a:srgbClr val="222222"/>
                </a:solidFill>
                <a:effectLst/>
                <a:latin typeface="Arial" panose="020B0604020202020204" pitchFamily="34" charset="0"/>
              </a:rPr>
              <a:t>. Duis </a:t>
            </a:r>
            <a:r>
              <a:rPr lang="en-US" b="0" i="0" dirty="0" err="1">
                <a:solidFill>
                  <a:srgbClr val="222222"/>
                </a:solidFill>
                <a:effectLst/>
                <a:latin typeface="Arial" panose="020B0604020202020204" pitchFamily="34" charset="0"/>
              </a:rPr>
              <a:t>aute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irure</a:t>
            </a:r>
            <a:r>
              <a:rPr lang="en-US" b="0" i="0" dirty="0">
                <a:solidFill>
                  <a:srgbClr val="222222"/>
                </a:solidFill>
                <a:effectLst/>
                <a:latin typeface="Arial" panose="020B0604020202020204" pitchFamily="34" charset="0"/>
              </a:rPr>
              <a:t> dolor in </a:t>
            </a:r>
            <a:r>
              <a:rPr lang="en-US" b="0" i="0" dirty="0" err="1">
                <a:solidFill>
                  <a:srgbClr val="222222"/>
                </a:solidFill>
                <a:effectLst/>
                <a:latin typeface="Arial" panose="020B0604020202020204" pitchFamily="34" charset="0"/>
              </a:rPr>
              <a:t>reprehenderit</a:t>
            </a:r>
            <a:r>
              <a:rPr lang="en-US" b="0" i="0" dirty="0">
                <a:solidFill>
                  <a:srgbClr val="222222"/>
                </a:solidFill>
                <a:effectLst/>
                <a:latin typeface="Arial" panose="020B0604020202020204" pitchFamily="34" charset="0"/>
              </a:rPr>
              <a:t> in </a:t>
            </a:r>
            <a:r>
              <a:rPr lang="en-US" b="0" i="0" dirty="0" err="1">
                <a:solidFill>
                  <a:srgbClr val="222222"/>
                </a:solidFill>
                <a:effectLst/>
                <a:latin typeface="Arial" panose="020B0604020202020204" pitchFamily="34" charset="0"/>
              </a:rPr>
              <a:t>voluptate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esse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cillum</a:t>
            </a:r>
            <a:r>
              <a:rPr lang="en-US" b="0" i="0" dirty="0">
                <a:solidFill>
                  <a:srgbClr val="222222"/>
                </a:solidFill>
                <a:effectLst/>
                <a:latin typeface="Arial" panose="020B0604020202020204" pitchFamily="34" charset="0"/>
              </a:rPr>
              <a:t> dolore </a:t>
            </a:r>
            <a:r>
              <a:rPr lang="en-US" b="0" i="0" dirty="0" err="1">
                <a:solidFill>
                  <a:srgbClr val="222222"/>
                </a:solidFill>
                <a:effectLst/>
                <a:latin typeface="Arial" panose="020B0604020202020204" pitchFamily="34" charset="0"/>
              </a:rPr>
              <a:t>eu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fugiat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nulla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pariatur</a:t>
            </a:r>
            <a:r>
              <a:rPr lang="en-US" b="0" i="0" dirty="0">
                <a:solidFill>
                  <a:srgbClr val="222222"/>
                </a:solidFill>
                <a:effectLst/>
                <a:latin typeface="Arial" panose="020B0604020202020204" pitchFamily="34" charset="0"/>
              </a:rPr>
              <a:t>. </a:t>
            </a:r>
          </a:p>
          <a:p>
            <a:pPr lvl="0"/>
            <a:r>
              <a:rPr lang="en-US" b="0" i="0" dirty="0" err="1">
                <a:solidFill>
                  <a:srgbClr val="222222"/>
                </a:solidFill>
                <a:effectLst/>
                <a:latin typeface="Arial" panose="020B0604020202020204" pitchFamily="34" charset="0"/>
              </a:rPr>
              <a:t>Excepteur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occaecat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cupidatat</a:t>
            </a:r>
            <a:r>
              <a:rPr lang="en-US" b="0" i="0" dirty="0">
                <a:solidFill>
                  <a:srgbClr val="222222"/>
                </a:solidFill>
                <a:effectLst/>
                <a:latin typeface="Arial" panose="020B0604020202020204" pitchFamily="34" charset="0"/>
              </a:rPr>
              <a:t> non </a:t>
            </a:r>
            <a:r>
              <a:rPr lang="en-US" b="0" i="0" dirty="0" err="1">
                <a:solidFill>
                  <a:srgbClr val="222222"/>
                </a:solidFill>
                <a:effectLst/>
                <a:latin typeface="Arial" panose="020B0604020202020204" pitchFamily="34" charset="0"/>
              </a:rPr>
              <a:t>proident</a:t>
            </a:r>
            <a:r>
              <a:rPr lang="en-US" b="0" i="0" dirty="0">
                <a:solidFill>
                  <a:srgbClr val="222222"/>
                </a:solidFill>
                <a:effectLst/>
                <a:latin typeface="Arial" panose="020B0604020202020204" pitchFamily="34" charset="0"/>
              </a:rPr>
              <a:t>, sunt in culpa qui </a:t>
            </a:r>
            <a:r>
              <a:rPr lang="en-US" b="0" i="0" dirty="0" err="1">
                <a:solidFill>
                  <a:srgbClr val="222222"/>
                </a:solidFill>
                <a:effectLst/>
                <a:latin typeface="Arial" panose="020B0604020202020204" pitchFamily="34" charset="0"/>
              </a:rPr>
              <a:t>officia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deserunt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mollit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anim</a:t>
            </a:r>
            <a:r>
              <a:rPr lang="en-US" b="0" i="0" dirty="0">
                <a:solidFill>
                  <a:srgbClr val="222222"/>
                </a:solidFill>
                <a:effectLst/>
                <a:latin typeface="Arial" panose="020B0604020202020204" pitchFamily="34" charset="0"/>
              </a:rPr>
              <a:t> id </a:t>
            </a:r>
            <a:r>
              <a:rPr lang="en-US" b="0" i="0" dirty="0" err="1">
                <a:solidFill>
                  <a:srgbClr val="222222"/>
                </a:solidFill>
                <a:effectLst/>
                <a:latin typeface="Arial" panose="020B0604020202020204" pitchFamily="34" charset="0"/>
              </a:rPr>
              <a:t>est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laborum</a:t>
            </a:r>
            <a:r>
              <a:rPr lang="en-US" b="0" i="0" dirty="0">
                <a:solidFill>
                  <a:srgbClr val="222222"/>
                </a:solidFill>
                <a:effectLst/>
                <a:latin typeface="Arial" panose="020B0604020202020204" pitchFamily="34" charset="0"/>
              </a:rPr>
              <a:t>. Lorem ipsum dolor sit </a:t>
            </a:r>
            <a:r>
              <a:rPr lang="en-US" b="0" i="0" dirty="0" err="1">
                <a:solidFill>
                  <a:srgbClr val="222222"/>
                </a:solidFill>
                <a:effectLst/>
                <a:latin typeface="Arial" panose="020B0604020202020204" pitchFamily="34" charset="0"/>
              </a:rPr>
              <a:t>amet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consectetur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adipiscing</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elit</a:t>
            </a:r>
            <a:r>
              <a:rPr lang="en-US" b="0" i="0" dirty="0">
                <a:solidFill>
                  <a:srgbClr val="222222"/>
                </a:solidFill>
                <a:effectLst/>
                <a:latin typeface="Arial" panose="020B0604020202020204" pitchFamily="34" charset="0"/>
              </a:rPr>
              <a:t>, sed do </a:t>
            </a:r>
            <a:r>
              <a:rPr lang="en-US" b="0" i="0" dirty="0" err="1">
                <a:solidFill>
                  <a:srgbClr val="222222"/>
                </a:solidFill>
                <a:effectLst/>
                <a:latin typeface="Arial" panose="020B0604020202020204" pitchFamily="34" charset="0"/>
              </a:rPr>
              <a:t>eiusmod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tempor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incididunt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labore et dolore magna </a:t>
            </a:r>
            <a:r>
              <a:rPr lang="en-US" b="0" i="0" dirty="0" err="1">
                <a:solidFill>
                  <a:srgbClr val="222222"/>
                </a:solidFill>
                <a:effectLst/>
                <a:latin typeface="Arial" panose="020B0604020202020204" pitchFamily="34" charset="0"/>
              </a:rPr>
              <a:t>aliqua</a:t>
            </a:r>
            <a:r>
              <a:rPr lang="en-US" b="0" i="0" dirty="0">
                <a:solidFill>
                  <a:srgbClr val="222222"/>
                </a:solidFill>
                <a:effectLst/>
                <a:latin typeface="Arial" panose="020B0604020202020204" pitchFamily="34" charset="0"/>
              </a:rPr>
              <a:t>. Ut </a:t>
            </a:r>
            <a:r>
              <a:rPr lang="en-US" b="0" i="0" dirty="0" err="1">
                <a:solidFill>
                  <a:srgbClr val="222222"/>
                </a:solidFill>
                <a:effectLst/>
                <a:latin typeface="Arial" panose="020B0604020202020204" pitchFamily="34" charset="0"/>
              </a:rPr>
              <a:t>enim</a:t>
            </a:r>
            <a:r>
              <a:rPr lang="en-US" b="0" i="0" dirty="0">
                <a:solidFill>
                  <a:srgbClr val="222222"/>
                </a:solidFill>
                <a:effectLst/>
                <a:latin typeface="Arial" panose="020B0604020202020204" pitchFamily="34" charset="0"/>
              </a:rPr>
              <a:t> ad minim </a:t>
            </a:r>
            <a:r>
              <a:rPr lang="en-US" b="0" i="0" dirty="0" err="1">
                <a:solidFill>
                  <a:srgbClr val="222222"/>
                </a:solidFill>
                <a:effectLst/>
                <a:latin typeface="Arial" panose="020B0604020202020204" pitchFamily="34" charset="0"/>
              </a:rPr>
              <a:t>veniam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quis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nostrud</a:t>
            </a:r>
            <a:r>
              <a:rPr lang="en-US" b="0" i="0" dirty="0">
                <a:solidFill>
                  <a:srgbClr val="222222"/>
                </a:solidFill>
                <a:effectLst/>
                <a:latin typeface="Arial" panose="020B0604020202020204" pitchFamily="34" charset="0"/>
              </a:rPr>
              <a:t> exercitation </a:t>
            </a:r>
            <a:r>
              <a:rPr lang="en-US" b="0" i="0" dirty="0" err="1">
                <a:solidFill>
                  <a:srgbClr val="222222"/>
                </a:solidFill>
                <a:effectLst/>
                <a:latin typeface="Arial" panose="020B0604020202020204" pitchFamily="34" charset="0"/>
              </a:rPr>
              <a:t>ullamco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laboris</a:t>
            </a:r>
            <a:r>
              <a:rPr lang="en-US" b="0" i="0" dirty="0">
                <a:solidFill>
                  <a:srgbClr val="222222"/>
                </a:solidFill>
                <a:effectLst/>
                <a:latin typeface="Arial" panose="020B0604020202020204" pitchFamily="34" charset="0"/>
              </a:rPr>
              <a:t> nisi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aliquip</a:t>
            </a:r>
            <a:r>
              <a:rPr lang="en-US" b="0" i="0" dirty="0">
                <a:solidFill>
                  <a:srgbClr val="222222"/>
                </a:solidFill>
                <a:effectLst/>
                <a:latin typeface="Arial" panose="020B0604020202020204" pitchFamily="34" charset="0"/>
              </a:rPr>
              <a:t> ex </a:t>
            </a:r>
            <a:r>
              <a:rPr lang="en-US" b="0" i="0" dirty="0" err="1">
                <a:solidFill>
                  <a:srgbClr val="222222"/>
                </a:solidFill>
                <a:effectLst/>
                <a:latin typeface="Arial" panose="020B0604020202020204" pitchFamily="34" charset="0"/>
              </a:rPr>
              <a:t>ea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commodo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consequat</a:t>
            </a:r>
            <a:r>
              <a:rPr lang="en-US" b="0" i="0" dirty="0">
                <a:solidFill>
                  <a:srgbClr val="222222"/>
                </a:solidFill>
                <a:effectLst/>
                <a:latin typeface="Arial" panose="020B0604020202020204" pitchFamily="34" charset="0"/>
              </a:rPr>
              <a:t>. Duis </a:t>
            </a:r>
            <a:r>
              <a:rPr lang="en-US" b="0" i="0" dirty="0" err="1">
                <a:solidFill>
                  <a:srgbClr val="222222"/>
                </a:solidFill>
                <a:effectLst/>
                <a:latin typeface="Arial" panose="020B0604020202020204" pitchFamily="34" charset="0"/>
              </a:rPr>
              <a:t>aute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irure</a:t>
            </a:r>
            <a:r>
              <a:rPr lang="en-US" b="0" i="0" dirty="0">
                <a:solidFill>
                  <a:srgbClr val="222222"/>
                </a:solidFill>
                <a:effectLst/>
                <a:latin typeface="Arial" panose="020B0604020202020204" pitchFamily="34" charset="0"/>
              </a:rPr>
              <a:t> dolor in </a:t>
            </a:r>
            <a:r>
              <a:rPr lang="en-US" b="0" i="0" dirty="0" err="1">
                <a:solidFill>
                  <a:srgbClr val="222222"/>
                </a:solidFill>
                <a:effectLst/>
                <a:latin typeface="Arial" panose="020B0604020202020204" pitchFamily="34" charset="0"/>
              </a:rPr>
              <a:t>reprehenderit</a:t>
            </a:r>
            <a:r>
              <a:rPr lang="en-US" b="0" i="0" dirty="0">
                <a:solidFill>
                  <a:srgbClr val="222222"/>
                </a:solidFill>
                <a:effectLst/>
                <a:latin typeface="Arial" panose="020B0604020202020204" pitchFamily="34" charset="0"/>
              </a:rPr>
              <a:t> in </a:t>
            </a:r>
            <a:r>
              <a:rPr lang="en-US" b="0" i="0" dirty="0" err="1">
                <a:solidFill>
                  <a:srgbClr val="222222"/>
                </a:solidFill>
                <a:effectLst/>
                <a:latin typeface="Arial" panose="020B0604020202020204" pitchFamily="34" charset="0"/>
              </a:rPr>
              <a:t>voluptate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esse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cillum</a:t>
            </a:r>
            <a:r>
              <a:rPr lang="en-US" b="0" i="0" dirty="0">
                <a:solidFill>
                  <a:srgbClr val="222222"/>
                </a:solidFill>
                <a:effectLst/>
                <a:latin typeface="Arial" panose="020B0604020202020204" pitchFamily="34" charset="0"/>
              </a:rPr>
              <a:t> dolore </a:t>
            </a:r>
            <a:r>
              <a:rPr lang="en-US" b="0" i="0" dirty="0" err="1">
                <a:solidFill>
                  <a:srgbClr val="222222"/>
                </a:solidFill>
                <a:effectLst/>
                <a:latin typeface="Arial" panose="020B0604020202020204" pitchFamily="34" charset="0"/>
              </a:rPr>
              <a:t>eu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fugiat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nulla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pariatur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Excepteur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occaecat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cupidatat</a:t>
            </a:r>
            <a:r>
              <a:rPr lang="en-US" b="0" i="0" dirty="0">
                <a:solidFill>
                  <a:srgbClr val="222222"/>
                </a:solidFill>
                <a:effectLst/>
                <a:latin typeface="Arial" panose="020B0604020202020204" pitchFamily="34" charset="0"/>
              </a:rPr>
              <a:t> non </a:t>
            </a:r>
            <a:r>
              <a:rPr lang="en-US" b="0" i="0" dirty="0" err="1">
                <a:solidFill>
                  <a:srgbClr val="222222"/>
                </a:solidFill>
                <a:effectLst/>
                <a:latin typeface="Arial" panose="020B0604020202020204" pitchFamily="34" charset="0"/>
              </a:rPr>
              <a:t>proident</a:t>
            </a:r>
            <a:r>
              <a:rPr lang="en-US" b="0" i="0" dirty="0">
                <a:solidFill>
                  <a:srgbClr val="222222"/>
                </a:solidFill>
                <a:effectLst/>
                <a:latin typeface="Arial" panose="020B0604020202020204" pitchFamily="34" charset="0"/>
              </a:rPr>
              <a:t>, sunt in culpa qui </a:t>
            </a:r>
            <a:r>
              <a:rPr lang="en-US" b="0" i="0" dirty="0" err="1">
                <a:solidFill>
                  <a:srgbClr val="222222"/>
                </a:solidFill>
                <a:effectLst/>
                <a:latin typeface="Arial" panose="020B0604020202020204" pitchFamily="34" charset="0"/>
              </a:rPr>
              <a:t>officia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deserunt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mollit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anim</a:t>
            </a:r>
            <a:r>
              <a:rPr lang="en-US" b="0" i="0" dirty="0">
                <a:solidFill>
                  <a:srgbClr val="222222"/>
                </a:solidFill>
                <a:effectLst/>
                <a:latin typeface="Arial" panose="020B0604020202020204" pitchFamily="34" charset="0"/>
              </a:rPr>
              <a:t> id </a:t>
            </a:r>
            <a:r>
              <a:rPr lang="en-US" b="0" i="0" dirty="0" err="1">
                <a:solidFill>
                  <a:srgbClr val="222222"/>
                </a:solidFill>
                <a:effectLst/>
                <a:latin typeface="Arial" panose="020B0604020202020204" pitchFamily="34" charset="0"/>
              </a:rPr>
              <a:t>est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laborum</a:t>
            </a:r>
            <a:r>
              <a:rPr lang="en-US" b="0" i="0" dirty="0">
                <a:solidFill>
                  <a:srgbClr val="2222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1270547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Side Header 1 colum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73043CA-C681-18D9-2C7C-EE013AF30EBC}"/>
              </a:ext>
            </a:extLst>
          </p:cNvPr>
          <p:cNvSpPr>
            <a:spLocks noGrp="1"/>
          </p:cNvSpPr>
          <p:nvPr>
            <p:ph type="sldNum" sz="quarter" idx="12"/>
          </p:nvPr>
        </p:nvSpPr>
        <p:spPr>
          <a:xfrm>
            <a:off x="10965275" y="6141028"/>
            <a:ext cx="880361" cy="580448"/>
          </a:xfrm>
          <a:prstGeom prst="rect">
            <a:avLst/>
          </a:prstGeom>
        </p:spPr>
        <p:txBody>
          <a:bodyPr/>
          <a:lstStyle>
            <a:lvl1pPr algn="r">
              <a:defRPr sz="2500">
                <a:solidFill>
                  <a:schemeClr val="tx1"/>
                </a:solidFill>
              </a:defRPr>
            </a:lvl1pPr>
          </a:lstStyle>
          <a:p>
            <a:fld id="{F1EFEFB8-D6F0-7542-918A-AF9DF8AF3567}" type="slidenum">
              <a:rPr lang="en-US" smtClean="0"/>
              <a:pPr/>
              <a:t>‹#›</a:t>
            </a:fld>
            <a:endParaRPr lang="en-US" dirty="0"/>
          </a:p>
        </p:txBody>
      </p:sp>
      <p:pic>
        <p:nvPicPr>
          <p:cNvPr id="7" name="Picture 6">
            <a:extLst>
              <a:ext uri="{FF2B5EF4-FFF2-40B4-BE49-F238E27FC236}">
                <a16:creationId xmlns:a16="http://schemas.microsoft.com/office/drawing/2014/main" id="{4B9BF7C4-5AD0-8262-EA04-3E0FC234E9CF}"/>
              </a:ext>
            </a:extLst>
          </p:cNvPr>
          <p:cNvPicPr>
            <a:picLocks noChangeAspect="1"/>
          </p:cNvPicPr>
          <p:nvPr userDrawn="1"/>
        </p:nvPicPr>
        <p:blipFill>
          <a:blip r:embed="rId2"/>
          <a:stretch>
            <a:fillRect/>
          </a:stretch>
        </p:blipFill>
        <p:spPr>
          <a:xfrm>
            <a:off x="0" y="0"/>
            <a:ext cx="3079750" cy="6858000"/>
          </a:xfrm>
          <a:prstGeom prst="rect">
            <a:avLst/>
          </a:prstGeom>
        </p:spPr>
      </p:pic>
      <p:pic>
        <p:nvPicPr>
          <p:cNvPr id="8" name="Picture 7">
            <a:extLst>
              <a:ext uri="{FF2B5EF4-FFF2-40B4-BE49-F238E27FC236}">
                <a16:creationId xmlns:a16="http://schemas.microsoft.com/office/drawing/2014/main" id="{C8470271-9D15-82A2-53EF-01461310BB04}"/>
              </a:ext>
            </a:extLst>
          </p:cNvPr>
          <p:cNvPicPr>
            <a:picLocks noChangeAspect="1"/>
          </p:cNvPicPr>
          <p:nvPr userDrawn="1"/>
        </p:nvPicPr>
        <p:blipFill>
          <a:blip r:embed="rId3"/>
          <a:stretch>
            <a:fillRect/>
          </a:stretch>
        </p:blipFill>
        <p:spPr>
          <a:xfrm>
            <a:off x="434110" y="5360468"/>
            <a:ext cx="1353126" cy="1151167"/>
          </a:xfrm>
          <a:prstGeom prst="rect">
            <a:avLst/>
          </a:prstGeom>
        </p:spPr>
      </p:pic>
      <p:pic>
        <p:nvPicPr>
          <p:cNvPr id="9" name="Picture 8">
            <a:extLst>
              <a:ext uri="{FF2B5EF4-FFF2-40B4-BE49-F238E27FC236}">
                <a16:creationId xmlns:a16="http://schemas.microsoft.com/office/drawing/2014/main" id="{EF4E1270-B8E8-236F-65B8-DFCF74DAA3C6}"/>
              </a:ext>
            </a:extLst>
          </p:cNvPr>
          <p:cNvPicPr>
            <a:picLocks noChangeAspect="1"/>
          </p:cNvPicPr>
          <p:nvPr userDrawn="1"/>
        </p:nvPicPr>
        <p:blipFill>
          <a:blip r:embed="rId4"/>
          <a:stretch>
            <a:fillRect/>
          </a:stretch>
        </p:blipFill>
        <p:spPr>
          <a:xfrm>
            <a:off x="10389755" y="359064"/>
            <a:ext cx="1346200" cy="279400"/>
          </a:xfrm>
          <a:prstGeom prst="rect">
            <a:avLst/>
          </a:prstGeom>
        </p:spPr>
      </p:pic>
      <p:pic>
        <p:nvPicPr>
          <p:cNvPr id="11" name="Picture 10">
            <a:extLst>
              <a:ext uri="{FF2B5EF4-FFF2-40B4-BE49-F238E27FC236}">
                <a16:creationId xmlns:a16="http://schemas.microsoft.com/office/drawing/2014/main" id="{4A6DC3C6-1FB7-60E7-86A9-6EDB063CC7D4}"/>
              </a:ext>
            </a:extLst>
          </p:cNvPr>
          <p:cNvPicPr>
            <a:picLocks noChangeAspect="1"/>
          </p:cNvPicPr>
          <p:nvPr userDrawn="1"/>
        </p:nvPicPr>
        <p:blipFill rotWithShape="1">
          <a:blip r:embed="rId5"/>
          <a:srcRect t="48581" r="10356" b="25407"/>
          <a:stretch/>
        </p:blipFill>
        <p:spPr>
          <a:xfrm>
            <a:off x="-955964" y="-20782"/>
            <a:ext cx="3719946" cy="1379823"/>
          </a:xfrm>
          <a:prstGeom prst="rect">
            <a:avLst/>
          </a:prstGeom>
        </p:spPr>
      </p:pic>
      <p:sp>
        <p:nvSpPr>
          <p:cNvPr id="13" name="Text Placeholder 12">
            <a:extLst>
              <a:ext uri="{FF2B5EF4-FFF2-40B4-BE49-F238E27FC236}">
                <a16:creationId xmlns:a16="http://schemas.microsoft.com/office/drawing/2014/main" id="{1F3BAC6B-9AC7-B7DE-3018-B634BD98411F}"/>
              </a:ext>
            </a:extLst>
          </p:cNvPr>
          <p:cNvSpPr>
            <a:spLocks noGrp="1"/>
          </p:cNvSpPr>
          <p:nvPr>
            <p:ph type="body" sz="quarter" idx="13" hasCustomPrompt="1"/>
          </p:nvPr>
        </p:nvSpPr>
        <p:spPr>
          <a:xfrm>
            <a:off x="433388" y="2057400"/>
            <a:ext cx="2330450" cy="2150341"/>
          </a:xfrm>
          <a:prstGeom prst="rect">
            <a:avLst/>
          </a:prstGeom>
        </p:spPr>
        <p:txBody>
          <a:bodyPr>
            <a:noAutofit/>
          </a:bodyPr>
          <a:lstStyle>
            <a:lvl1pPr marL="0" indent="0">
              <a:buNone/>
              <a:defRPr sz="3600" b="1"/>
            </a:lvl1pPr>
          </a:lstStyle>
          <a:p>
            <a:pPr lvl="0"/>
            <a:r>
              <a:rPr lang="en-US" dirty="0"/>
              <a:t>Header Title</a:t>
            </a:r>
          </a:p>
        </p:txBody>
      </p:sp>
      <p:sp>
        <p:nvSpPr>
          <p:cNvPr id="15" name="Text Placeholder 14">
            <a:extLst>
              <a:ext uri="{FF2B5EF4-FFF2-40B4-BE49-F238E27FC236}">
                <a16:creationId xmlns:a16="http://schemas.microsoft.com/office/drawing/2014/main" id="{B19BAF80-F0AC-671F-D8A6-4AB30EAE261F}"/>
              </a:ext>
            </a:extLst>
          </p:cNvPr>
          <p:cNvSpPr>
            <a:spLocks noGrp="1"/>
          </p:cNvSpPr>
          <p:nvPr>
            <p:ph type="body" sz="quarter" idx="14" hasCustomPrompt="1"/>
          </p:nvPr>
        </p:nvSpPr>
        <p:spPr>
          <a:xfrm>
            <a:off x="3833813" y="2057400"/>
            <a:ext cx="4926012" cy="384464"/>
          </a:xfrm>
          <a:prstGeom prst="rect">
            <a:avLst/>
          </a:prstGeom>
        </p:spPr>
        <p:txBody>
          <a:bodyPr>
            <a:noAutofit/>
          </a:bodyPr>
          <a:lstStyle>
            <a:lvl1pPr marL="0" indent="0">
              <a:buNone/>
              <a:defRPr sz="2200" b="1"/>
            </a:lvl1pPr>
          </a:lstStyle>
          <a:p>
            <a:pPr lvl="0"/>
            <a:r>
              <a:rPr lang="en-US" dirty="0"/>
              <a:t>Subhead Title Goes Here</a:t>
            </a:r>
          </a:p>
        </p:txBody>
      </p:sp>
      <p:sp>
        <p:nvSpPr>
          <p:cNvPr id="3" name="Text Placeholder 14">
            <a:extLst>
              <a:ext uri="{FF2B5EF4-FFF2-40B4-BE49-F238E27FC236}">
                <a16:creationId xmlns:a16="http://schemas.microsoft.com/office/drawing/2014/main" id="{D8AF4E55-1CF9-068E-B576-9C1C33308A1E}"/>
              </a:ext>
            </a:extLst>
          </p:cNvPr>
          <p:cNvSpPr>
            <a:spLocks noGrp="1"/>
          </p:cNvSpPr>
          <p:nvPr>
            <p:ph type="body" sz="quarter" idx="15" hasCustomPrompt="1"/>
          </p:nvPr>
        </p:nvSpPr>
        <p:spPr>
          <a:xfrm>
            <a:off x="3833813" y="2628899"/>
            <a:ext cx="7902142" cy="3392760"/>
          </a:xfrm>
          <a:prstGeom prst="rect">
            <a:avLst/>
          </a:prstGeom>
        </p:spPr>
        <p:txBody>
          <a:bodyPr numCol="1" spcCol="274320">
            <a:noAutofit/>
          </a:bodyPr>
          <a:lstStyle>
            <a:lvl1pPr marL="0" indent="0">
              <a:lnSpc>
                <a:spcPct val="100000"/>
              </a:lnSpc>
              <a:buNone/>
              <a:defRPr sz="1800" b="0">
                <a:solidFill>
                  <a:srgbClr val="000000"/>
                </a:solidFill>
                <a:latin typeface="+mn-lt"/>
              </a:defRPr>
            </a:lvl1pPr>
          </a:lstStyle>
          <a:p>
            <a:pPr lvl="0"/>
            <a:r>
              <a:rPr lang="en-US" b="0" i="0" dirty="0">
                <a:solidFill>
                  <a:srgbClr val="222222"/>
                </a:solidFill>
                <a:effectLst/>
                <a:latin typeface="Arial" panose="020B0604020202020204" pitchFamily="34" charset="0"/>
              </a:rPr>
              <a:t>Lorem ipsum dolor sit </a:t>
            </a:r>
            <a:r>
              <a:rPr lang="en-US" b="0" i="0" dirty="0" err="1">
                <a:solidFill>
                  <a:srgbClr val="222222"/>
                </a:solidFill>
                <a:effectLst/>
                <a:latin typeface="Arial" panose="020B0604020202020204" pitchFamily="34" charset="0"/>
              </a:rPr>
              <a:t>amet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consectetur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adipiscing</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elit</a:t>
            </a:r>
            <a:r>
              <a:rPr lang="en-US" b="0" i="0" dirty="0">
                <a:solidFill>
                  <a:srgbClr val="222222"/>
                </a:solidFill>
                <a:effectLst/>
                <a:latin typeface="Arial" panose="020B0604020202020204" pitchFamily="34" charset="0"/>
              </a:rPr>
              <a:t>, sed do </a:t>
            </a:r>
            <a:r>
              <a:rPr lang="en-US" b="0" i="0" dirty="0" err="1">
                <a:solidFill>
                  <a:srgbClr val="222222"/>
                </a:solidFill>
                <a:effectLst/>
                <a:latin typeface="Arial" panose="020B0604020202020204" pitchFamily="34" charset="0"/>
              </a:rPr>
              <a:t>eiusmod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tempor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incididunt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labore et dolore magna </a:t>
            </a:r>
            <a:r>
              <a:rPr lang="en-US" b="0" i="0" dirty="0" err="1">
                <a:solidFill>
                  <a:srgbClr val="222222"/>
                </a:solidFill>
                <a:effectLst/>
                <a:latin typeface="Arial" panose="020B0604020202020204" pitchFamily="34" charset="0"/>
              </a:rPr>
              <a:t>aliqua</a:t>
            </a:r>
            <a:r>
              <a:rPr lang="en-US" b="0" i="0" dirty="0">
                <a:solidFill>
                  <a:srgbClr val="222222"/>
                </a:solidFill>
                <a:effectLst/>
                <a:latin typeface="Arial" panose="020B0604020202020204" pitchFamily="34" charset="0"/>
              </a:rPr>
              <a:t>. Ut </a:t>
            </a:r>
            <a:r>
              <a:rPr lang="en-US" b="0" i="0" dirty="0" err="1">
                <a:solidFill>
                  <a:srgbClr val="222222"/>
                </a:solidFill>
                <a:effectLst/>
                <a:latin typeface="Arial" panose="020B0604020202020204" pitchFamily="34" charset="0"/>
              </a:rPr>
              <a:t>enim</a:t>
            </a:r>
            <a:r>
              <a:rPr lang="en-US" b="0" i="0" dirty="0">
                <a:solidFill>
                  <a:srgbClr val="222222"/>
                </a:solidFill>
                <a:effectLst/>
                <a:latin typeface="Arial" panose="020B0604020202020204" pitchFamily="34" charset="0"/>
              </a:rPr>
              <a:t> ad minim </a:t>
            </a:r>
            <a:r>
              <a:rPr lang="en-US" b="0" i="0" dirty="0" err="1">
                <a:solidFill>
                  <a:srgbClr val="222222"/>
                </a:solidFill>
                <a:effectLst/>
                <a:latin typeface="Arial" panose="020B0604020202020204" pitchFamily="34" charset="0"/>
              </a:rPr>
              <a:t>veniam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quis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nostrud</a:t>
            </a:r>
            <a:r>
              <a:rPr lang="en-US" b="0" i="0" dirty="0">
                <a:solidFill>
                  <a:srgbClr val="222222"/>
                </a:solidFill>
                <a:effectLst/>
                <a:latin typeface="Arial" panose="020B0604020202020204" pitchFamily="34" charset="0"/>
              </a:rPr>
              <a:t> exercitation </a:t>
            </a:r>
            <a:r>
              <a:rPr lang="en-US" b="0" i="0" dirty="0" err="1">
                <a:solidFill>
                  <a:srgbClr val="222222"/>
                </a:solidFill>
                <a:effectLst/>
                <a:latin typeface="Arial" panose="020B0604020202020204" pitchFamily="34" charset="0"/>
              </a:rPr>
              <a:t>ullamco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laboris</a:t>
            </a:r>
            <a:r>
              <a:rPr lang="en-US" b="0" i="0" dirty="0">
                <a:solidFill>
                  <a:srgbClr val="222222"/>
                </a:solidFill>
                <a:effectLst/>
                <a:latin typeface="Arial" panose="020B0604020202020204" pitchFamily="34" charset="0"/>
              </a:rPr>
              <a:t> nisi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aliquip</a:t>
            </a:r>
            <a:r>
              <a:rPr lang="en-US" b="0" i="0" dirty="0">
                <a:solidFill>
                  <a:srgbClr val="222222"/>
                </a:solidFill>
                <a:effectLst/>
                <a:latin typeface="Arial" panose="020B0604020202020204" pitchFamily="34" charset="0"/>
              </a:rPr>
              <a:t> ex </a:t>
            </a:r>
            <a:r>
              <a:rPr lang="en-US" b="0" i="0" dirty="0" err="1">
                <a:solidFill>
                  <a:srgbClr val="222222"/>
                </a:solidFill>
                <a:effectLst/>
                <a:latin typeface="Arial" panose="020B0604020202020204" pitchFamily="34" charset="0"/>
              </a:rPr>
              <a:t>ea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commodo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consequat</a:t>
            </a:r>
            <a:r>
              <a:rPr lang="en-US" b="0" i="0" dirty="0">
                <a:solidFill>
                  <a:srgbClr val="222222"/>
                </a:solidFill>
                <a:effectLst/>
                <a:latin typeface="Arial" panose="020B0604020202020204" pitchFamily="34" charset="0"/>
              </a:rPr>
              <a:t>. Duis </a:t>
            </a:r>
            <a:r>
              <a:rPr lang="en-US" b="0" i="0" dirty="0" err="1">
                <a:solidFill>
                  <a:srgbClr val="222222"/>
                </a:solidFill>
                <a:effectLst/>
                <a:latin typeface="Arial" panose="020B0604020202020204" pitchFamily="34" charset="0"/>
              </a:rPr>
              <a:t>aute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irure</a:t>
            </a:r>
            <a:r>
              <a:rPr lang="en-US" b="0" i="0" dirty="0">
                <a:solidFill>
                  <a:srgbClr val="222222"/>
                </a:solidFill>
                <a:effectLst/>
                <a:latin typeface="Arial" panose="020B0604020202020204" pitchFamily="34" charset="0"/>
              </a:rPr>
              <a:t> dolor in </a:t>
            </a:r>
            <a:r>
              <a:rPr lang="en-US" b="0" i="0" dirty="0" err="1">
                <a:solidFill>
                  <a:srgbClr val="222222"/>
                </a:solidFill>
                <a:effectLst/>
                <a:latin typeface="Arial" panose="020B0604020202020204" pitchFamily="34" charset="0"/>
              </a:rPr>
              <a:t>reprehenderit</a:t>
            </a:r>
            <a:r>
              <a:rPr lang="en-US" b="0" i="0" dirty="0">
                <a:solidFill>
                  <a:srgbClr val="222222"/>
                </a:solidFill>
                <a:effectLst/>
                <a:latin typeface="Arial" panose="020B0604020202020204" pitchFamily="34" charset="0"/>
              </a:rPr>
              <a:t> in </a:t>
            </a:r>
            <a:r>
              <a:rPr lang="en-US" b="0" i="0" dirty="0" err="1">
                <a:solidFill>
                  <a:srgbClr val="222222"/>
                </a:solidFill>
                <a:effectLst/>
                <a:latin typeface="Arial" panose="020B0604020202020204" pitchFamily="34" charset="0"/>
              </a:rPr>
              <a:t>voluptate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esse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cillum</a:t>
            </a:r>
            <a:r>
              <a:rPr lang="en-US" b="0" i="0" dirty="0">
                <a:solidFill>
                  <a:srgbClr val="222222"/>
                </a:solidFill>
                <a:effectLst/>
                <a:latin typeface="Arial" panose="020B0604020202020204" pitchFamily="34" charset="0"/>
              </a:rPr>
              <a:t> dolore </a:t>
            </a:r>
            <a:r>
              <a:rPr lang="en-US" b="0" i="0" dirty="0" err="1">
                <a:solidFill>
                  <a:srgbClr val="222222"/>
                </a:solidFill>
                <a:effectLst/>
                <a:latin typeface="Arial" panose="020B0604020202020204" pitchFamily="34" charset="0"/>
              </a:rPr>
              <a:t>eu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fugiat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nulla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pariatur</a:t>
            </a:r>
            <a:r>
              <a:rPr lang="en-US" b="0" i="0" dirty="0">
                <a:solidFill>
                  <a:srgbClr val="222222"/>
                </a:solidFill>
                <a:effectLst/>
                <a:latin typeface="Arial" panose="020B0604020202020204" pitchFamily="34" charset="0"/>
              </a:rPr>
              <a:t>. </a:t>
            </a:r>
          </a:p>
          <a:p>
            <a:pPr lvl="0"/>
            <a:r>
              <a:rPr lang="en-US" b="0" i="0" dirty="0" err="1">
                <a:solidFill>
                  <a:srgbClr val="222222"/>
                </a:solidFill>
                <a:effectLst/>
                <a:latin typeface="Arial" panose="020B0604020202020204" pitchFamily="34" charset="0"/>
              </a:rPr>
              <a:t>Excepteur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occaecat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cupidatat</a:t>
            </a:r>
            <a:r>
              <a:rPr lang="en-US" b="0" i="0" dirty="0">
                <a:solidFill>
                  <a:srgbClr val="222222"/>
                </a:solidFill>
                <a:effectLst/>
                <a:latin typeface="Arial" panose="020B0604020202020204" pitchFamily="34" charset="0"/>
              </a:rPr>
              <a:t> non </a:t>
            </a:r>
            <a:r>
              <a:rPr lang="en-US" b="0" i="0" dirty="0" err="1">
                <a:solidFill>
                  <a:srgbClr val="222222"/>
                </a:solidFill>
                <a:effectLst/>
                <a:latin typeface="Arial" panose="020B0604020202020204" pitchFamily="34" charset="0"/>
              </a:rPr>
              <a:t>proident</a:t>
            </a:r>
            <a:r>
              <a:rPr lang="en-US" b="0" i="0" dirty="0">
                <a:solidFill>
                  <a:srgbClr val="222222"/>
                </a:solidFill>
                <a:effectLst/>
                <a:latin typeface="Arial" panose="020B0604020202020204" pitchFamily="34" charset="0"/>
              </a:rPr>
              <a:t>, sunt in culpa qui </a:t>
            </a:r>
            <a:r>
              <a:rPr lang="en-US" b="0" i="0" dirty="0" err="1">
                <a:solidFill>
                  <a:srgbClr val="222222"/>
                </a:solidFill>
                <a:effectLst/>
                <a:latin typeface="Arial" panose="020B0604020202020204" pitchFamily="34" charset="0"/>
              </a:rPr>
              <a:t>officia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deserunt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mollit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anim</a:t>
            </a:r>
            <a:r>
              <a:rPr lang="en-US" b="0" i="0" dirty="0">
                <a:solidFill>
                  <a:srgbClr val="222222"/>
                </a:solidFill>
                <a:effectLst/>
                <a:latin typeface="Arial" panose="020B0604020202020204" pitchFamily="34" charset="0"/>
              </a:rPr>
              <a:t> id </a:t>
            </a:r>
            <a:r>
              <a:rPr lang="en-US" b="0" i="0" dirty="0" err="1">
                <a:solidFill>
                  <a:srgbClr val="222222"/>
                </a:solidFill>
                <a:effectLst/>
                <a:latin typeface="Arial" panose="020B0604020202020204" pitchFamily="34" charset="0"/>
              </a:rPr>
              <a:t>est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laborum</a:t>
            </a:r>
            <a:r>
              <a:rPr lang="en-US" b="0" i="0" dirty="0">
                <a:solidFill>
                  <a:srgbClr val="222222"/>
                </a:solidFill>
                <a:effectLst/>
                <a:latin typeface="Arial" panose="020B0604020202020204" pitchFamily="34" charset="0"/>
              </a:rPr>
              <a:t>. Lorem ipsum dolor sit </a:t>
            </a:r>
            <a:r>
              <a:rPr lang="en-US" b="0" i="0" dirty="0" err="1">
                <a:solidFill>
                  <a:srgbClr val="222222"/>
                </a:solidFill>
                <a:effectLst/>
                <a:latin typeface="Arial" panose="020B0604020202020204" pitchFamily="34" charset="0"/>
              </a:rPr>
              <a:t>amet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consectetur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adipiscing</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elit</a:t>
            </a:r>
            <a:r>
              <a:rPr lang="en-US" b="0" i="0" dirty="0">
                <a:solidFill>
                  <a:srgbClr val="222222"/>
                </a:solidFill>
                <a:effectLst/>
                <a:latin typeface="Arial" panose="020B0604020202020204" pitchFamily="34" charset="0"/>
              </a:rPr>
              <a:t>, sed do </a:t>
            </a:r>
            <a:r>
              <a:rPr lang="en-US" b="0" i="0" dirty="0" err="1">
                <a:solidFill>
                  <a:srgbClr val="222222"/>
                </a:solidFill>
                <a:effectLst/>
                <a:latin typeface="Arial" panose="020B0604020202020204" pitchFamily="34" charset="0"/>
              </a:rPr>
              <a:t>eiusmod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tempor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incididunt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labore et dolore magna </a:t>
            </a:r>
            <a:r>
              <a:rPr lang="en-US" b="0" i="0" dirty="0" err="1">
                <a:solidFill>
                  <a:srgbClr val="222222"/>
                </a:solidFill>
                <a:effectLst/>
                <a:latin typeface="Arial" panose="020B0604020202020204" pitchFamily="34" charset="0"/>
              </a:rPr>
              <a:t>aliqua</a:t>
            </a:r>
            <a:r>
              <a:rPr lang="en-US" b="0" i="0" dirty="0">
                <a:solidFill>
                  <a:srgbClr val="222222"/>
                </a:solidFill>
                <a:effectLst/>
                <a:latin typeface="Arial" panose="020B0604020202020204" pitchFamily="34" charset="0"/>
              </a:rPr>
              <a:t>. Ut </a:t>
            </a:r>
            <a:r>
              <a:rPr lang="en-US" b="0" i="0" dirty="0" err="1">
                <a:solidFill>
                  <a:srgbClr val="222222"/>
                </a:solidFill>
                <a:effectLst/>
                <a:latin typeface="Arial" panose="020B0604020202020204" pitchFamily="34" charset="0"/>
              </a:rPr>
              <a:t>enim</a:t>
            </a:r>
            <a:r>
              <a:rPr lang="en-US" b="0" i="0" dirty="0">
                <a:solidFill>
                  <a:srgbClr val="222222"/>
                </a:solidFill>
                <a:effectLst/>
                <a:latin typeface="Arial" panose="020B0604020202020204" pitchFamily="34" charset="0"/>
              </a:rPr>
              <a:t> ad minim </a:t>
            </a:r>
            <a:r>
              <a:rPr lang="en-US" b="0" i="0" dirty="0" err="1">
                <a:solidFill>
                  <a:srgbClr val="222222"/>
                </a:solidFill>
                <a:effectLst/>
                <a:latin typeface="Arial" panose="020B0604020202020204" pitchFamily="34" charset="0"/>
              </a:rPr>
              <a:t>veniam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quis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nostrud</a:t>
            </a:r>
            <a:r>
              <a:rPr lang="en-US" b="0" i="0" dirty="0">
                <a:solidFill>
                  <a:srgbClr val="222222"/>
                </a:solidFill>
                <a:effectLst/>
                <a:latin typeface="Arial" panose="020B0604020202020204" pitchFamily="34" charset="0"/>
              </a:rPr>
              <a:t> exercitation </a:t>
            </a:r>
            <a:r>
              <a:rPr lang="en-US" b="0" i="0" dirty="0" err="1">
                <a:solidFill>
                  <a:srgbClr val="222222"/>
                </a:solidFill>
                <a:effectLst/>
                <a:latin typeface="Arial" panose="020B0604020202020204" pitchFamily="34" charset="0"/>
              </a:rPr>
              <a:t>ullamco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laboris</a:t>
            </a:r>
            <a:r>
              <a:rPr lang="en-US" b="0" i="0" dirty="0">
                <a:solidFill>
                  <a:srgbClr val="222222"/>
                </a:solidFill>
                <a:effectLst/>
                <a:latin typeface="Arial" panose="020B0604020202020204" pitchFamily="34" charset="0"/>
              </a:rPr>
              <a:t> nisi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aliquip</a:t>
            </a:r>
            <a:r>
              <a:rPr lang="en-US" b="0" i="0" dirty="0">
                <a:solidFill>
                  <a:srgbClr val="222222"/>
                </a:solidFill>
                <a:effectLst/>
                <a:latin typeface="Arial" panose="020B0604020202020204" pitchFamily="34" charset="0"/>
              </a:rPr>
              <a:t> ex </a:t>
            </a:r>
            <a:r>
              <a:rPr lang="en-US" b="0" i="0" dirty="0" err="1">
                <a:solidFill>
                  <a:srgbClr val="222222"/>
                </a:solidFill>
                <a:effectLst/>
                <a:latin typeface="Arial" panose="020B0604020202020204" pitchFamily="34" charset="0"/>
              </a:rPr>
              <a:t>ea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commodo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consequat</a:t>
            </a:r>
            <a:r>
              <a:rPr lang="en-US" b="0" i="0" dirty="0">
                <a:solidFill>
                  <a:srgbClr val="222222"/>
                </a:solidFill>
                <a:effectLst/>
                <a:latin typeface="Arial" panose="020B0604020202020204" pitchFamily="34" charset="0"/>
              </a:rPr>
              <a:t>. Duis </a:t>
            </a:r>
            <a:r>
              <a:rPr lang="en-US" b="0" i="0" dirty="0" err="1">
                <a:solidFill>
                  <a:srgbClr val="222222"/>
                </a:solidFill>
                <a:effectLst/>
                <a:latin typeface="Arial" panose="020B0604020202020204" pitchFamily="34" charset="0"/>
              </a:rPr>
              <a:t>aute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irure</a:t>
            </a:r>
            <a:r>
              <a:rPr lang="en-US" b="0" i="0" dirty="0">
                <a:solidFill>
                  <a:srgbClr val="222222"/>
                </a:solidFill>
                <a:effectLst/>
                <a:latin typeface="Arial" panose="020B0604020202020204" pitchFamily="34" charset="0"/>
              </a:rPr>
              <a:t> dolor in </a:t>
            </a:r>
            <a:r>
              <a:rPr lang="en-US" b="0" i="0" dirty="0" err="1">
                <a:solidFill>
                  <a:srgbClr val="222222"/>
                </a:solidFill>
                <a:effectLst/>
                <a:latin typeface="Arial" panose="020B0604020202020204" pitchFamily="34" charset="0"/>
              </a:rPr>
              <a:t>reprehenderit</a:t>
            </a:r>
            <a:r>
              <a:rPr lang="en-US" b="0" i="0" dirty="0">
                <a:solidFill>
                  <a:srgbClr val="222222"/>
                </a:solidFill>
                <a:effectLst/>
                <a:latin typeface="Arial" panose="020B0604020202020204" pitchFamily="34" charset="0"/>
              </a:rPr>
              <a:t> in </a:t>
            </a:r>
            <a:r>
              <a:rPr lang="en-US" b="0" i="0" dirty="0" err="1">
                <a:solidFill>
                  <a:srgbClr val="222222"/>
                </a:solidFill>
                <a:effectLst/>
                <a:latin typeface="Arial" panose="020B0604020202020204" pitchFamily="34" charset="0"/>
              </a:rPr>
              <a:t>voluptate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esse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cillum</a:t>
            </a:r>
            <a:r>
              <a:rPr lang="en-US" b="0" i="0" dirty="0">
                <a:solidFill>
                  <a:srgbClr val="222222"/>
                </a:solidFill>
                <a:effectLst/>
                <a:latin typeface="Arial" panose="020B0604020202020204" pitchFamily="34" charset="0"/>
              </a:rPr>
              <a:t> dolore </a:t>
            </a:r>
            <a:r>
              <a:rPr lang="en-US" b="0" i="0" dirty="0" err="1">
                <a:solidFill>
                  <a:srgbClr val="222222"/>
                </a:solidFill>
                <a:effectLst/>
                <a:latin typeface="Arial" panose="020B0604020202020204" pitchFamily="34" charset="0"/>
              </a:rPr>
              <a:t>eu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fugiat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nulla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pariatur</a:t>
            </a:r>
            <a:r>
              <a:rPr lang="en-US" b="0" i="0" dirty="0">
                <a:solidFill>
                  <a:srgbClr val="222222"/>
                </a:solidFill>
                <a:effectLst/>
                <a:latin typeface="Arial" panose="020B0604020202020204" pitchFamily="34" charset="0"/>
              </a:rPr>
              <a:t>. </a:t>
            </a:r>
            <a:endParaRPr lang="en-US" dirty="0"/>
          </a:p>
        </p:txBody>
      </p:sp>
    </p:spTree>
    <p:extLst>
      <p:ext uri="{BB962C8B-B14F-4D97-AF65-F5344CB8AC3E}">
        <p14:creationId xmlns:p14="http://schemas.microsoft.com/office/powerpoint/2010/main" val="1259138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Layout 2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0503BB-186D-E830-C616-6E51F99F7F79}"/>
              </a:ext>
            </a:extLst>
          </p:cNvPr>
          <p:cNvPicPr>
            <a:picLocks noChangeAspect="1"/>
          </p:cNvPicPr>
          <p:nvPr userDrawn="1"/>
        </p:nvPicPr>
        <p:blipFill>
          <a:blip r:embed="rId2"/>
          <a:stretch>
            <a:fillRect/>
          </a:stretch>
        </p:blipFill>
        <p:spPr>
          <a:xfrm>
            <a:off x="0" y="5675971"/>
            <a:ext cx="12192000" cy="1182029"/>
          </a:xfrm>
          <a:prstGeom prst="rect">
            <a:avLst/>
          </a:prstGeom>
        </p:spPr>
      </p:pic>
      <p:sp>
        <p:nvSpPr>
          <p:cNvPr id="7" name="Slide Number Placeholder 5">
            <a:extLst>
              <a:ext uri="{FF2B5EF4-FFF2-40B4-BE49-F238E27FC236}">
                <a16:creationId xmlns:a16="http://schemas.microsoft.com/office/drawing/2014/main" id="{E29B66BF-BAFD-FC32-DC55-759F9EF1390D}"/>
              </a:ext>
            </a:extLst>
          </p:cNvPr>
          <p:cNvSpPr>
            <a:spLocks noGrp="1"/>
          </p:cNvSpPr>
          <p:nvPr>
            <p:ph type="sldNum" sz="quarter" idx="12"/>
          </p:nvPr>
        </p:nvSpPr>
        <p:spPr>
          <a:xfrm>
            <a:off x="10965275" y="6141028"/>
            <a:ext cx="880361" cy="580448"/>
          </a:xfrm>
          <a:prstGeom prst="rect">
            <a:avLst/>
          </a:prstGeom>
        </p:spPr>
        <p:txBody>
          <a:bodyPr/>
          <a:lstStyle>
            <a:lvl1pPr algn="r">
              <a:defRPr sz="2500">
                <a:solidFill>
                  <a:schemeClr val="tx1"/>
                </a:solidFill>
              </a:defRPr>
            </a:lvl1pPr>
          </a:lstStyle>
          <a:p>
            <a:fld id="{F1EFEFB8-D6F0-7542-918A-AF9DF8AF3567}" type="slidenum">
              <a:rPr lang="en-US" smtClean="0"/>
              <a:pPr/>
              <a:t>‹#›</a:t>
            </a:fld>
            <a:endParaRPr lang="en-US" dirty="0"/>
          </a:p>
        </p:txBody>
      </p:sp>
      <p:pic>
        <p:nvPicPr>
          <p:cNvPr id="9" name="Picture 8">
            <a:extLst>
              <a:ext uri="{FF2B5EF4-FFF2-40B4-BE49-F238E27FC236}">
                <a16:creationId xmlns:a16="http://schemas.microsoft.com/office/drawing/2014/main" id="{A4712501-9BEB-6442-5BC6-6AC441FF3D9D}"/>
              </a:ext>
            </a:extLst>
          </p:cNvPr>
          <p:cNvPicPr>
            <a:picLocks noChangeAspect="1"/>
          </p:cNvPicPr>
          <p:nvPr userDrawn="1"/>
        </p:nvPicPr>
        <p:blipFill>
          <a:blip r:embed="rId3"/>
          <a:stretch>
            <a:fillRect/>
          </a:stretch>
        </p:blipFill>
        <p:spPr>
          <a:xfrm>
            <a:off x="445739" y="5822485"/>
            <a:ext cx="1041400" cy="889000"/>
          </a:xfrm>
          <a:prstGeom prst="rect">
            <a:avLst/>
          </a:prstGeom>
        </p:spPr>
      </p:pic>
      <p:sp>
        <p:nvSpPr>
          <p:cNvPr id="10" name="Text Placeholder 12">
            <a:extLst>
              <a:ext uri="{FF2B5EF4-FFF2-40B4-BE49-F238E27FC236}">
                <a16:creationId xmlns:a16="http://schemas.microsoft.com/office/drawing/2014/main" id="{B4FABCB3-EE8A-81BF-D63B-83715CA649C3}"/>
              </a:ext>
            </a:extLst>
          </p:cNvPr>
          <p:cNvSpPr>
            <a:spLocks noGrp="1"/>
          </p:cNvSpPr>
          <p:nvPr>
            <p:ph type="body" sz="quarter" idx="13" hasCustomPrompt="1"/>
          </p:nvPr>
        </p:nvSpPr>
        <p:spPr>
          <a:xfrm>
            <a:off x="966439" y="652346"/>
            <a:ext cx="4573510" cy="585439"/>
          </a:xfrm>
          <a:prstGeom prst="rect">
            <a:avLst/>
          </a:prstGeom>
        </p:spPr>
        <p:txBody>
          <a:bodyPr>
            <a:noAutofit/>
          </a:bodyPr>
          <a:lstStyle>
            <a:lvl1pPr marL="0" indent="0">
              <a:buNone/>
              <a:defRPr sz="3600" b="1"/>
            </a:lvl1pPr>
          </a:lstStyle>
          <a:p>
            <a:pPr lvl="0"/>
            <a:r>
              <a:rPr lang="en-US" dirty="0"/>
              <a:t>Header Title</a:t>
            </a:r>
          </a:p>
        </p:txBody>
      </p:sp>
      <p:sp>
        <p:nvSpPr>
          <p:cNvPr id="11" name="Text Placeholder 14">
            <a:extLst>
              <a:ext uri="{FF2B5EF4-FFF2-40B4-BE49-F238E27FC236}">
                <a16:creationId xmlns:a16="http://schemas.microsoft.com/office/drawing/2014/main" id="{C5ED7EE5-0EA9-A9D4-C3C6-D8505E625F53}"/>
              </a:ext>
            </a:extLst>
          </p:cNvPr>
          <p:cNvSpPr>
            <a:spLocks noGrp="1"/>
          </p:cNvSpPr>
          <p:nvPr>
            <p:ph type="body" sz="quarter" idx="15" hasCustomPrompt="1"/>
          </p:nvPr>
        </p:nvSpPr>
        <p:spPr>
          <a:xfrm>
            <a:off x="3253194" y="1413417"/>
            <a:ext cx="7902142" cy="3392760"/>
          </a:xfrm>
          <a:prstGeom prst="rect">
            <a:avLst/>
          </a:prstGeom>
        </p:spPr>
        <p:txBody>
          <a:bodyPr numCol="2" spcCol="274320">
            <a:noAutofit/>
          </a:bodyPr>
          <a:lstStyle>
            <a:lvl1pPr marL="0" indent="0">
              <a:lnSpc>
                <a:spcPct val="100000"/>
              </a:lnSpc>
              <a:buNone/>
              <a:defRPr sz="1800" b="0">
                <a:solidFill>
                  <a:srgbClr val="000000"/>
                </a:solidFill>
                <a:latin typeface="+mn-lt"/>
              </a:defRPr>
            </a:lvl1pPr>
            <a:lvl2pPr marL="457200" indent="0">
              <a:buNone/>
              <a:defRPr sz="1800">
                <a:solidFill>
                  <a:srgbClr val="000000"/>
                </a:solidFill>
              </a:defRPr>
            </a:lvl2pPr>
          </a:lstStyle>
          <a:p>
            <a:pPr lvl="0"/>
            <a:r>
              <a:rPr lang="en-US" b="0" i="0" dirty="0">
                <a:solidFill>
                  <a:srgbClr val="222222"/>
                </a:solidFill>
                <a:effectLst/>
                <a:latin typeface="Arial" panose="020B0604020202020204" pitchFamily="34" charset="0"/>
              </a:rPr>
              <a:t>Lorem ipsum dolor sit </a:t>
            </a:r>
            <a:r>
              <a:rPr lang="en-US" b="0" i="0" dirty="0" err="1">
                <a:solidFill>
                  <a:srgbClr val="222222"/>
                </a:solidFill>
                <a:effectLst/>
                <a:latin typeface="Arial" panose="020B0604020202020204" pitchFamily="34" charset="0"/>
              </a:rPr>
              <a:t>amet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consectetur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adipiscing</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elit</a:t>
            </a:r>
            <a:r>
              <a:rPr lang="en-US" b="0" i="0" dirty="0">
                <a:solidFill>
                  <a:srgbClr val="222222"/>
                </a:solidFill>
                <a:effectLst/>
                <a:latin typeface="Arial" panose="020B0604020202020204" pitchFamily="34" charset="0"/>
              </a:rPr>
              <a:t>, sed do </a:t>
            </a:r>
            <a:r>
              <a:rPr lang="en-US" b="0" i="0" dirty="0" err="1">
                <a:solidFill>
                  <a:srgbClr val="222222"/>
                </a:solidFill>
                <a:effectLst/>
                <a:latin typeface="Arial" panose="020B0604020202020204" pitchFamily="34" charset="0"/>
              </a:rPr>
              <a:t>eiusmod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tempor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incididunt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labore et dolore magna </a:t>
            </a:r>
            <a:r>
              <a:rPr lang="en-US" b="0" i="0" dirty="0" err="1">
                <a:solidFill>
                  <a:srgbClr val="222222"/>
                </a:solidFill>
                <a:effectLst/>
                <a:latin typeface="Arial" panose="020B0604020202020204" pitchFamily="34" charset="0"/>
              </a:rPr>
              <a:t>aliqua</a:t>
            </a:r>
            <a:r>
              <a:rPr lang="en-US" b="0" i="0" dirty="0">
                <a:solidFill>
                  <a:srgbClr val="222222"/>
                </a:solidFill>
                <a:effectLst/>
                <a:latin typeface="Arial" panose="020B0604020202020204" pitchFamily="34" charset="0"/>
              </a:rPr>
              <a:t>. Ut </a:t>
            </a:r>
            <a:r>
              <a:rPr lang="en-US" b="0" i="0" dirty="0" err="1">
                <a:solidFill>
                  <a:srgbClr val="222222"/>
                </a:solidFill>
                <a:effectLst/>
                <a:latin typeface="Arial" panose="020B0604020202020204" pitchFamily="34" charset="0"/>
              </a:rPr>
              <a:t>enim</a:t>
            </a:r>
            <a:r>
              <a:rPr lang="en-US" b="0" i="0" dirty="0">
                <a:solidFill>
                  <a:srgbClr val="222222"/>
                </a:solidFill>
                <a:effectLst/>
                <a:latin typeface="Arial" panose="020B0604020202020204" pitchFamily="34" charset="0"/>
              </a:rPr>
              <a:t> ad minim </a:t>
            </a:r>
            <a:r>
              <a:rPr lang="en-US" b="0" i="0" dirty="0" err="1">
                <a:solidFill>
                  <a:srgbClr val="222222"/>
                </a:solidFill>
                <a:effectLst/>
                <a:latin typeface="Arial" panose="020B0604020202020204" pitchFamily="34" charset="0"/>
              </a:rPr>
              <a:t>veniam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quis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nostrud</a:t>
            </a:r>
            <a:r>
              <a:rPr lang="en-US" b="0" i="0" dirty="0">
                <a:solidFill>
                  <a:srgbClr val="222222"/>
                </a:solidFill>
                <a:effectLst/>
                <a:latin typeface="Arial" panose="020B0604020202020204" pitchFamily="34" charset="0"/>
              </a:rPr>
              <a:t> exercitation </a:t>
            </a:r>
            <a:r>
              <a:rPr lang="en-US" b="0" i="0" dirty="0" err="1">
                <a:solidFill>
                  <a:srgbClr val="222222"/>
                </a:solidFill>
                <a:effectLst/>
                <a:latin typeface="Arial" panose="020B0604020202020204" pitchFamily="34" charset="0"/>
              </a:rPr>
              <a:t>ullamco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laboris</a:t>
            </a:r>
            <a:r>
              <a:rPr lang="en-US" b="0" i="0" dirty="0">
                <a:solidFill>
                  <a:srgbClr val="222222"/>
                </a:solidFill>
                <a:effectLst/>
                <a:latin typeface="Arial" panose="020B0604020202020204" pitchFamily="34" charset="0"/>
              </a:rPr>
              <a:t> nisi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aliquip</a:t>
            </a:r>
            <a:r>
              <a:rPr lang="en-US" b="0" i="0" dirty="0">
                <a:solidFill>
                  <a:srgbClr val="222222"/>
                </a:solidFill>
                <a:effectLst/>
                <a:latin typeface="Arial" panose="020B0604020202020204" pitchFamily="34" charset="0"/>
              </a:rPr>
              <a:t> ex </a:t>
            </a:r>
            <a:r>
              <a:rPr lang="en-US" b="0" i="0" dirty="0" err="1">
                <a:solidFill>
                  <a:srgbClr val="222222"/>
                </a:solidFill>
                <a:effectLst/>
                <a:latin typeface="Arial" panose="020B0604020202020204" pitchFamily="34" charset="0"/>
              </a:rPr>
              <a:t>ea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commodo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consequat</a:t>
            </a:r>
            <a:r>
              <a:rPr lang="en-US" b="0" i="0" dirty="0">
                <a:solidFill>
                  <a:srgbClr val="222222"/>
                </a:solidFill>
                <a:effectLst/>
                <a:latin typeface="Arial" panose="020B0604020202020204" pitchFamily="34" charset="0"/>
              </a:rPr>
              <a:t>. Duis </a:t>
            </a:r>
            <a:r>
              <a:rPr lang="en-US" b="0" i="0" dirty="0" err="1">
                <a:solidFill>
                  <a:srgbClr val="222222"/>
                </a:solidFill>
                <a:effectLst/>
                <a:latin typeface="Arial" panose="020B0604020202020204" pitchFamily="34" charset="0"/>
              </a:rPr>
              <a:t>aute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irure</a:t>
            </a:r>
            <a:r>
              <a:rPr lang="en-US" b="0" i="0" dirty="0">
                <a:solidFill>
                  <a:srgbClr val="222222"/>
                </a:solidFill>
                <a:effectLst/>
                <a:latin typeface="Arial" panose="020B0604020202020204" pitchFamily="34" charset="0"/>
              </a:rPr>
              <a:t> dolor in </a:t>
            </a:r>
            <a:r>
              <a:rPr lang="en-US" b="0" i="0" dirty="0" err="1">
                <a:solidFill>
                  <a:srgbClr val="222222"/>
                </a:solidFill>
                <a:effectLst/>
                <a:latin typeface="Arial" panose="020B0604020202020204" pitchFamily="34" charset="0"/>
              </a:rPr>
              <a:t>reprehenderit</a:t>
            </a:r>
            <a:r>
              <a:rPr lang="en-US" b="0" i="0" dirty="0">
                <a:solidFill>
                  <a:srgbClr val="222222"/>
                </a:solidFill>
                <a:effectLst/>
                <a:latin typeface="Arial" panose="020B0604020202020204" pitchFamily="34" charset="0"/>
              </a:rPr>
              <a:t> in </a:t>
            </a:r>
            <a:r>
              <a:rPr lang="en-US" b="0" i="0" dirty="0" err="1">
                <a:solidFill>
                  <a:srgbClr val="222222"/>
                </a:solidFill>
                <a:effectLst/>
                <a:latin typeface="Arial" panose="020B0604020202020204" pitchFamily="34" charset="0"/>
              </a:rPr>
              <a:t>voluptate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velit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esse</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cillum</a:t>
            </a:r>
            <a:r>
              <a:rPr lang="en-US" b="0" i="0" dirty="0">
                <a:solidFill>
                  <a:srgbClr val="222222"/>
                </a:solidFill>
                <a:effectLst/>
                <a:latin typeface="Arial" panose="020B0604020202020204" pitchFamily="34" charset="0"/>
              </a:rPr>
              <a:t> dolore </a:t>
            </a:r>
            <a:r>
              <a:rPr lang="en-US" b="0" i="0" dirty="0" err="1">
                <a:solidFill>
                  <a:srgbClr val="222222"/>
                </a:solidFill>
                <a:effectLst/>
                <a:latin typeface="Arial" panose="020B0604020202020204" pitchFamily="34" charset="0"/>
              </a:rPr>
              <a:t>eu</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fugiat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nulla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pariatur</a:t>
            </a:r>
            <a:r>
              <a:rPr lang="en-US" b="0" i="0" dirty="0">
                <a:solidFill>
                  <a:srgbClr val="222222"/>
                </a:solidFill>
                <a:effectLst/>
                <a:latin typeface="Arial" panose="020B0604020202020204" pitchFamily="34" charset="0"/>
              </a:rPr>
              <a:t>. </a:t>
            </a:r>
          </a:p>
          <a:p>
            <a:pPr lvl="0"/>
            <a:r>
              <a:rPr lang="en-US" b="0" i="0" dirty="0" err="1">
                <a:solidFill>
                  <a:srgbClr val="222222"/>
                </a:solidFill>
                <a:effectLst/>
                <a:latin typeface="Arial" panose="020B0604020202020204" pitchFamily="34" charset="0"/>
              </a:rPr>
              <a:t>Excepteur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occaecat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cupidatat</a:t>
            </a:r>
            <a:r>
              <a:rPr lang="en-US" b="0" i="0" dirty="0">
                <a:solidFill>
                  <a:srgbClr val="222222"/>
                </a:solidFill>
                <a:effectLst/>
                <a:latin typeface="Arial" panose="020B0604020202020204" pitchFamily="34" charset="0"/>
              </a:rPr>
              <a:t> non </a:t>
            </a:r>
            <a:r>
              <a:rPr lang="en-US" b="0" i="0" dirty="0" err="1">
                <a:solidFill>
                  <a:srgbClr val="222222"/>
                </a:solidFill>
                <a:effectLst/>
                <a:latin typeface="Arial" panose="020B0604020202020204" pitchFamily="34" charset="0"/>
              </a:rPr>
              <a:t>proident</a:t>
            </a:r>
            <a:r>
              <a:rPr lang="en-US" b="0" i="0" dirty="0">
                <a:solidFill>
                  <a:srgbClr val="222222"/>
                </a:solidFill>
                <a:effectLst/>
                <a:latin typeface="Arial" panose="020B0604020202020204" pitchFamily="34" charset="0"/>
              </a:rPr>
              <a:t>, sunt in culpa qui </a:t>
            </a:r>
            <a:r>
              <a:rPr lang="en-US" b="0" i="0" dirty="0" err="1">
                <a:solidFill>
                  <a:srgbClr val="222222"/>
                </a:solidFill>
                <a:effectLst/>
                <a:latin typeface="Arial" panose="020B0604020202020204" pitchFamily="34" charset="0"/>
              </a:rPr>
              <a:t>officia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deserunt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mollit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anim</a:t>
            </a:r>
            <a:r>
              <a:rPr lang="en-US" b="0" i="0" dirty="0">
                <a:solidFill>
                  <a:srgbClr val="222222"/>
                </a:solidFill>
                <a:effectLst/>
                <a:latin typeface="Arial" panose="020B0604020202020204" pitchFamily="34" charset="0"/>
              </a:rPr>
              <a:t> id </a:t>
            </a:r>
            <a:r>
              <a:rPr lang="en-US" b="0" i="0" dirty="0" err="1">
                <a:solidFill>
                  <a:srgbClr val="222222"/>
                </a:solidFill>
                <a:effectLst/>
                <a:latin typeface="Arial" panose="020B0604020202020204" pitchFamily="34" charset="0"/>
              </a:rPr>
              <a:t>est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laborum</a:t>
            </a:r>
            <a:r>
              <a:rPr lang="en-US" b="0" i="0" dirty="0">
                <a:solidFill>
                  <a:srgbClr val="222222"/>
                </a:solidFill>
                <a:effectLst/>
                <a:latin typeface="Arial" panose="020B0604020202020204" pitchFamily="34" charset="0"/>
              </a:rPr>
              <a:t>. Lorem ipsum dolor sit </a:t>
            </a:r>
            <a:r>
              <a:rPr lang="en-US" b="0" i="0" dirty="0" err="1">
                <a:solidFill>
                  <a:srgbClr val="222222"/>
                </a:solidFill>
                <a:effectLst/>
                <a:latin typeface="Arial" panose="020B0604020202020204" pitchFamily="34" charset="0"/>
              </a:rPr>
              <a:t>amet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consectetur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adipiscing</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elit</a:t>
            </a:r>
            <a:r>
              <a:rPr lang="en-US" b="0" i="0" dirty="0">
                <a:solidFill>
                  <a:srgbClr val="222222"/>
                </a:solidFill>
                <a:effectLst/>
                <a:latin typeface="Arial" panose="020B0604020202020204" pitchFamily="34" charset="0"/>
              </a:rPr>
              <a:t>, sed do </a:t>
            </a:r>
            <a:r>
              <a:rPr lang="en-US" b="0" i="0" dirty="0" err="1">
                <a:solidFill>
                  <a:srgbClr val="222222"/>
                </a:solidFill>
                <a:effectLst/>
                <a:latin typeface="Arial" panose="020B0604020202020204" pitchFamily="34" charset="0"/>
              </a:rPr>
              <a:t>eiusmod</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tempor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incididunt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labore et dolore magna </a:t>
            </a:r>
            <a:r>
              <a:rPr lang="en-US" b="0" i="0" dirty="0" err="1">
                <a:solidFill>
                  <a:srgbClr val="222222"/>
                </a:solidFill>
                <a:effectLst/>
                <a:latin typeface="Arial" panose="020B0604020202020204" pitchFamily="34" charset="0"/>
              </a:rPr>
              <a:t>aliqua</a:t>
            </a:r>
            <a:r>
              <a:rPr lang="en-US" b="0" i="0" dirty="0">
                <a:solidFill>
                  <a:srgbClr val="222222"/>
                </a:solidFill>
                <a:effectLst/>
                <a:latin typeface="Arial" panose="020B0604020202020204" pitchFamily="34" charset="0"/>
              </a:rPr>
              <a:t>. Ut </a:t>
            </a:r>
            <a:r>
              <a:rPr lang="en-US" b="0" i="0" dirty="0" err="1">
                <a:solidFill>
                  <a:srgbClr val="222222"/>
                </a:solidFill>
                <a:effectLst/>
                <a:latin typeface="Arial" panose="020B0604020202020204" pitchFamily="34" charset="0"/>
              </a:rPr>
              <a:t>enim</a:t>
            </a:r>
            <a:r>
              <a:rPr lang="en-US" b="0" i="0" dirty="0">
                <a:solidFill>
                  <a:srgbClr val="222222"/>
                </a:solidFill>
                <a:effectLst/>
                <a:latin typeface="Arial" panose="020B0604020202020204" pitchFamily="34" charset="0"/>
              </a:rPr>
              <a:t> ad minim </a:t>
            </a:r>
            <a:r>
              <a:rPr lang="en-US" b="0" i="0" dirty="0" err="1">
                <a:solidFill>
                  <a:srgbClr val="222222"/>
                </a:solidFill>
                <a:effectLst/>
                <a:latin typeface="Arial" panose="020B0604020202020204" pitchFamily="34" charset="0"/>
              </a:rPr>
              <a:t>veniam</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quis</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nostrud</a:t>
            </a:r>
            <a:r>
              <a:rPr lang="en-US" b="0" i="0" dirty="0">
                <a:solidFill>
                  <a:srgbClr val="222222"/>
                </a:solidFill>
                <a:effectLst/>
                <a:latin typeface="Arial" panose="020B0604020202020204" pitchFamily="34" charset="0"/>
              </a:rPr>
              <a:t> exercitation </a:t>
            </a:r>
            <a:r>
              <a:rPr lang="en-US" b="0" i="0" dirty="0" err="1">
                <a:solidFill>
                  <a:srgbClr val="222222"/>
                </a:solidFill>
                <a:effectLst/>
                <a:latin typeface="Arial" panose="020B0604020202020204" pitchFamily="34" charset="0"/>
              </a:rPr>
              <a:t>ullamco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laboris</a:t>
            </a:r>
            <a:r>
              <a:rPr lang="en-US" b="0" i="0" dirty="0">
                <a:solidFill>
                  <a:srgbClr val="222222"/>
                </a:solidFill>
                <a:effectLst/>
                <a:latin typeface="Arial" panose="020B0604020202020204" pitchFamily="34" charset="0"/>
              </a:rPr>
              <a:t> nisi </a:t>
            </a:r>
            <a:r>
              <a:rPr lang="en-US" b="0" i="0" dirty="0" err="1">
                <a:solidFill>
                  <a:srgbClr val="222222"/>
                </a:solidFill>
                <a:effectLst/>
                <a:latin typeface="Arial" panose="020B0604020202020204" pitchFamily="34" charset="0"/>
              </a:rPr>
              <a:t>ut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aliquip</a:t>
            </a:r>
            <a:r>
              <a:rPr lang="en-US" b="0" i="0" dirty="0">
                <a:solidFill>
                  <a:srgbClr val="222222"/>
                </a:solidFill>
                <a:effectLst/>
                <a:latin typeface="Arial" panose="020B0604020202020204" pitchFamily="34" charset="0"/>
              </a:rPr>
              <a:t> ex </a:t>
            </a:r>
            <a:r>
              <a:rPr lang="en-US" b="0" i="0" dirty="0" err="1">
                <a:solidFill>
                  <a:srgbClr val="222222"/>
                </a:solidFill>
                <a:effectLst/>
                <a:latin typeface="Arial" panose="020B0604020202020204" pitchFamily="34" charset="0"/>
              </a:rPr>
              <a:t>ea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commodo</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consequat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Excepteur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sint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occaecat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cupidatat</a:t>
            </a:r>
            <a:r>
              <a:rPr lang="en-US" b="0" i="0" dirty="0">
                <a:solidFill>
                  <a:srgbClr val="222222"/>
                </a:solidFill>
                <a:effectLst/>
                <a:latin typeface="Arial" panose="020B0604020202020204" pitchFamily="34" charset="0"/>
              </a:rPr>
              <a:t> non </a:t>
            </a:r>
            <a:r>
              <a:rPr lang="en-US" b="0" i="0" dirty="0" err="1">
                <a:solidFill>
                  <a:srgbClr val="222222"/>
                </a:solidFill>
                <a:effectLst/>
                <a:latin typeface="Arial" panose="020B0604020202020204" pitchFamily="34" charset="0"/>
              </a:rPr>
              <a:t>proident</a:t>
            </a:r>
            <a:r>
              <a:rPr lang="en-US" b="0" i="0" dirty="0">
                <a:solidFill>
                  <a:srgbClr val="222222"/>
                </a:solidFill>
                <a:effectLst/>
                <a:latin typeface="Arial" panose="020B0604020202020204" pitchFamily="34" charset="0"/>
              </a:rPr>
              <a:t>, sunt in culpa qui </a:t>
            </a:r>
            <a:r>
              <a:rPr lang="en-US" b="0" i="0" dirty="0" err="1">
                <a:solidFill>
                  <a:srgbClr val="222222"/>
                </a:solidFill>
                <a:effectLst/>
                <a:latin typeface="Arial" panose="020B0604020202020204" pitchFamily="34" charset="0"/>
              </a:rPr>
              <a:t>officia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deserunt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mollit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anim</a:t>
            </a:r>
            <a:r>
              <a:rPr lang="en-US" b="0" i="0" dirty="0">
                <a:solidFill>
                  <a:srgbClr val="222222"/>
                </a:solidFill>
                <a:effectLst/>
                <a:latin typeface="Arial" panose="020B0604020202020204" pitchFamily="34" charset="0"/>
              </a:rPr>
              <a:t> id </a:t>
            </a:r>
            <a:r>
              <a:rPr lang="en-US" b="0" i="0" dirty="0" err="1">
                <a:solidFill>
                  <a:srgbClr val="222222"/>
                </a:solidFill>
                <a:effectLst/>
                <a:latin typeface="Arial" panose="020B0604020202020204" pitchFamily="34" charset="0"/>
              </a:rPr>
              <a:t>est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laborum</a:t>
            </a:r>
            <a:r>
              <a:rPr lang="en-US" b="0" i="0" dirty="0">
                <a:solidFill>
                  <a:srgbClr val="222222"/>
                </a:solidFill>
                <a:effectLst/>
                <a:latin typeface="Arial" panose="020B0604020202020204" pitchFamily="34" charset="0"/>
              </a:rPr>
              <a:t>. </a:t>
            </a:r>
            <a:endParaRPr lang="en-US" dirty="0"/>
          </a:p>
        </p:txBody>
      </p:sp>
      <p:sp>
        <p:nvSpPr>
          <p:cNvPr id="15" name="Text Placeholder 14">
            <a:extLst>
              <a:ext uri="{FF2B5EF4-FFF2-40B4-BE49-F238E27FC236}">
                <a16:creationId xmlns:a16="http://schemas.microsoft.com/office/drawing/2014/main" id="{5DCB3040-7F6E-BDF0-0912-C02297766E1B}"/>
              </a:ext>
            </a:extLst>
          </p:cNvPr>
          <p:cNvSpPr>
            <a:spLocks noGrp="1"/>
          </p:cNvSpPr>
          <p:nvPr>
            <p:ph type="body" sz="quarter" idx="16" hasCustomPrompt="1"/>
          </p:nvPr>
        </p:nvSpPr>
        <p:spPr>
          <a:xfrm>
            <a:off x="966787" y="1412875"/>
            <a:ext cx="2139969" cy="2701925"/>
          </a:xfrm>
          <a:prstGeom prst="rect">
            <a:avLst/>
          </a:prstGeom>
        </p:spPr>
        <p:txBody>
          <a:bodyPr>
            <a:normAutofit/>
          </a:bodyPr>
          <a:lstStyle>
            <a:lvl1pPr>
              <a:lnSpc>
                <a:spcPct val="100000"/>
              </a:lnSpc>
              <a:defRPr sz="1800" b="1">
                <a:solidFill>
                  <a:schemeClr val="tx1"/>
                </a:solidFill>
              </a:defRPr>
            </a:lvl1pPr>
          </a:lstStyle>
          <a:p>
            <a:pPr lvl="0"/>
            <a:r>
              <a:rPr lang="en-US" dirty="0"/>
              <a:t>Bullet Point</a:t>
            </a:r>
          </a:p>
          <a:p>
            <a:pPr lvl="0"/>
            <a:r>
              <a:rPr lang="en-US" dirty="0"/>
              <a:t>Bullet Point</a:t>
            </a:r>
          </a:p>
          <a:p>
            <a:pPr lvl="0"/>
            <a:r>
              <a:rPr lang="en-US" dirty="0"/>
              <a:t>Bullet Point</a:t>
            </a:r>
          </a:p>
        </p:txBody>
      </p:sp>
      <p:pic>
        <p:nvPicPr>
          <p:cNvPr id="16" name="Picture 15">
            <a:extLst>
              <a:ext uri="{FF2B5EF4-FFF2-40B4-BE49-F238E27FC236}">
                <a16:creationId xmlns:a16="http://schemas.microsoft.com/office/drawing/2014/main" id="{09891C0B-9436-2212-75BF-FC1DA5C9DCC4}"/>
              </a:ext>
            </a:extLst>
          </p:cNvPr>
          <p:cNvPicPr>
            <a:picLocks noChangeAspect="1"/>
          </p:cNvPicPr>
          <p:nvPr userDrawn="1"/>
        </p:nvPicPr>
        <p:blipFill>
          <a:blip r:embed="rId4"/>
          <a:stretch>
            <a:fillRect/>
          </a:stretch>
        </p:blipFill>
        <p:spPr>
          <a:xfrm>
            <a:off x="10389755" y="359064"/>
            <a:ext cx="1346200" cy="279400"/>
          </a:xfrm>
          <a:prstGeom prst="rect">
            <a:avLst/>
          </a:prstGeom>
        </p:spPr>
      </p:pic>
    </p:spTree>
    <p:extLst>
      <p:ext uri="{BB962C8B-B14F-4D97-AF65-F5344CB8AC3E}">
        <p14:creationId xmlns:p14="http://schemas.microsoft.com/office/powerpoint/2010/main" val="239481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86407"/>
      </p:ext>
    </p:extLst>
  </p:cSld>
  <p:clrMap bg1="lt1" tx1="dk1" bg2="lt2" tx2="dk2" accent1="accent1" accent2="accent2" accent3="accent3" accent4="accent4" accent5="accent5" accent6="accent6" hlink="hlink" folHlink="folHlink"/>
  <p:sldLayoutIdLst>
    <p:sldLayoutId id="2147483657" r:id="rId1"/>
    <p:sldLayoutId id="2147483652" r:id="rId2"/>
    <p:sldLayoutId id="2147483658" r:id="rId3"/>
    <p:sldLayoutId id="2147483660" r:id="rId4"/>
    <p:sldLayoutId id="2147483661" r:id="rId5"/>
    <p:sldLayoutId id="2147483653" r:id="rId6"/>
    <p:sldLayoutId id="2147483649" r:id="rId7"/>
    <p:sldLayoutId id="2147483663" r:id="rId8"/>
    <p:sldLayoutId id="2147483650" r:id="rId9"/>
    <p:sldLayoutId id="2147483662" r:id="rId10"/>
    <p:sldLayoutId id="2147483651" r:id="rId11"/>
    <p:sldLayoutId id="2147483654" r:id="rId12"/>
    <p:sldLayoutId id="2147483659" r:id="rId13"/>
    <p:sldLayoutId id="2147483655" r:id="rId14"/>
    <p:sldLayoutId id="214748371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327539-5F2D-C641-809E-425FB71F64F2}"/>
              </a:ext>
            </a:extLst>
          </p:cNvPr>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F7F6F5-8CBF-9F42-905F-B6151802137E}"/>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BAE04-17A1-BA4A-B905-7EA4671A31E4}"/>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9D4685-026F-6E46-8416-AD873E780246}" type="datetimeFigureOut">
              <a:rPr lang="en-US" smtClean="0"/>
              <a:t>6/16/26</a:t>
            </a:fld>
            <a:endParaRPr lang="en-US"/>
          </a:p>
        </p:txBody>
      </p:sp>
      <p:sp>
        <p:nvSpPr>
          <p:cNvPr id="5" name="Footer Placeholder 4">
            <a:extLst>
              <a:ext uri="{FF2B5EF4-FFF2-40B4-BE49-F238E27FC236}">
                <a16:creationId xmlns:a16="http://schemas.microsoft.com/office/drawing/2014/main" id="{37C8D049-24A8-BE4F-AF1B-B0CF91989CB6}"/>
              </a:ext>
            </a:extLst>
          </p:cNvPr>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EC0E26-9D22-3749-93D4-2AB56445DE80}"/>
              </a:ext>
            </a:extLst>
          </p:cNvPr>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6A41F-0756-E04A-B7E9-6103437F84EC}" type="slidenum">
              <a:rPr lang="en-US" smtClean="0"/>
              <a:t>‹#›</a:t>
            </a:fld>
            <a:endParaRPr lang="en-US"/>
          </a:p>
        </p:txBody>
      </p:sp>
    </p:spTree>
    <p:extLst>
      <p:ext uri="{BB962C8B-B14F-4D97-AF65-F5344CB8AC3E}">
        <p14:creationId xmlns:p14="http://schemas.microsoft.com/office/powerpoint/2010/main" val="20919659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BBDC0-F3C4-98B5-98E3-7B09D01D71FC}"/>
              </a:ext>
            </a:extLst>
          </p:cNvPr>
          <p:cNvSpPr>
            <a:spLocks noGrp="1"/>
          </p:cNvSpPr>
          <p:nvPr>
            <p:ph type="body" sz="quarter" idx="14"/>
          </p:nvPr>
        </p:nvSpPr>
        <p:spPr>
          <a:xfrm>
            <a:off x="585874" y="2429862"/>
            <a:ext cx="6881813" cy="846571"/>
          </a:xfrm>
        </p:spPr>
        <p:txBody>
          <a:bodyPr/>
          <a:lstStyle/>
          <a:p>
            <a:r>
              <a:rPr lang="en-US" i="1" dirty="0"/>
              <a:t>Mike Miller, EdD, RN, NRP</a:t>
            </a:r>
          </a:p>
        </p:txBody>
      </p:sp>
      <p:sp>
        <p:nvSpPr>
          <p:cNvPr id="3" name="Text Placeholder 2">
            <a:extLst>
              <a:ext uri="{FF2B5EF4-FFF2-40B4-BE49-F238E27FC236}">
                <a16:creationId xmlns:a16="http://schemas.microsoft.com/office/drawing/2014/main" id="{CF55AF56-D559-CD7C-C2EE-44D5C10B6980}"/>
              </a:ext>
            </a:extLst>
          </p:cNvPr>
          <p:cNvSpPr>
            <a:spLocks noGrp="1"/>
          </p:cNvSpPr>
          <p:nvPr>
            <p:ph type="body" sz="quarter" idx="13"/>
          </p:nvPr>
        </p:nvSpPr>
        <p:spPr>
          <a:xfrm>
            <a:off x="585874" y="258699"/>
            <a:ext cx="9875520" cy="1075171"/>
          </a:xfrm>
        </p:spPr>
        <p:txBody>
          <a:bodyPr/>
          <a:lstStyle/>
          <a:p>
            <a:r>
              <a:rPr lang="en-US" sz="4400" dirty="0"/>
              <a:t>From Findings to Follow-Through: Strategies for Successfully Preparing a Progress Report</a:t>
            </a:r>
          </a:p>
        </p:txBody>
      </p:sp>
    </p:spTree>
    <p:extLst>
      <p:ext uri="{BB962C8B-B14F-4D97-AF65-F5344CB8AC3E}">
        <p14:creationId xmlns:p14="http://schemas.microsoft.com/office/powerpoint/2010/main" val="3390622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A84C8-44A9-9658-BA87-029782910D9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FC35F84-CF10-69BA-19BF-844ABE3191D7}"/>
              </a:ext>
            </a:extLst>
          </p:cNvPr>
          <p:cNvSpPr>
            <a:spLocks noGrp="1"/>
          </p:cNvSpPr>
          <p:nvPr>
            <p:ph type="body" sz="quarter" idx="13"/>
          </p:nvPr>
        </p:nvSpPr>
        <p:spPr>
          <a:xfrm>
            <a:off x="966438" y="268033"/>
            <a:ext cx="8323336" cy="585439"/>
          </a:xfrm>
        </p:spPr>
        <p:txBody>
          <a:bodyPr/>
          <a:lstStyle/>
          <a:p>
            <a:r>
              <a:rPr lang="en-US" dirty="0"/>
              <a:t>III.B.9. Resources: Clinical Affiliates </a:t>
            </a:r>
          </a:p>
        </p:txBody>
      </p:sp>
      <p:sp>
        <p:nvSpPr>
          <p:cNvPr id="5" name="Text Placeholder 4">
            <a:extLst>
              <a:ext uri="{FF2B5EF4-FFF2-40B4-BE49-F238E27FC236}">
                <a16:creationId xmlns:a16="http://schemas.microsoft.com/office/drawing/2014/main" id="{2B1AAFB5-2326-ABAE-28D8-B80F16F0867F}"/>
              </a:ext>
            </a:extLst>
          </p:cNvPr>
          <p:cNvSpPr>
            <a:spLocks noGrp="1"/>
          </p:cNvSpPr>
          <p:nvPr>
            <p:ph type="body" sz="quarter" idx="15"/>
          </p:nvPr>
        </p:nvSpPr>
        <p:spPr>
          <a:xfrm>
            <a:off x="708749" y="1060175"/>
            <a:ext cx="10774502" cy="2368825"/>
          </a:xfrm>
        </p:spPr>
        <p:txBody>
          <a:bodyPr/>
          <a:lstStyle/>
          <a:p>
            <a:pPr algn="just"/>
            <a:r>
              <a:rPr lang="en-US" sz="2800" i="1" dirty="0">
                <a:solidFill>
                  <a:schemeClr val="accent1">
                    <a:lumMod val="75000"/>
                  </a:schemeClr>
                </a:solidFill>
              </a:rPr>
              <a:t>“Program resources must be sufficient to ensure the achievement of the program’s goals and outcomes.” [9. Clinical affiliates]</a:t>
            </a:r>
          </a:p>
        </p:txBody>
      </p:sp>
      <p:sp>
        <p:nvSpPr>
          <p:cNvPr id="3" name="TextBox 2">
            <a:extLst>
              <a:ext uri="{FF2B5EF4-FFF2-40B4-BE49-F238E27FC236}">
                <a16:creationId xmlns:a16="http://schemas.microsoft.com/office/drawing/2014/main" id="{43707A5E-9FAB-4F8C-C214-619C9CEE79D6}"/>
              </a:ext>
            </a:extLst>
          </p:cNvPr>
          <p:cNvSpPr txBox="1"/>
          <p:nvPr/>
        </p:nvSpPr>
        <p:spPr>
          <a:xfrm>
            <a:off x="708749" y="2568402"/>
            <a:ext cx="10774502" cy="2677656"/>
          </a:xfrm>
          <a:prstGeom prst="rect">
            <a:avLst/>
          </a:prstGeom>
          <a:noFill/>
        </p:spPr>
        <p:txBody>
          <a:bodyPr wrap="square">
            <a:spAutoFit/>
          </a:bodyPr>
          <a:lstStyle/>
          <a:p>
            <a:pPr algn="ctr"/>
            <a:r>
              <a:rPr lang="en-US" sz="2800" b="1" i="1" dirty="0"/>
              <a:t>Rationale:</a:t>
            </a:r>
          </a:p>
          <a:p>
            <a:pPr algn="just"/>
            <a:r>
              <a:rPr lang="en-US" sz="2800" i="1" dirty="0"/>
              <a:t>“Students report limited access to clinical affiliation sites, expressing they may wait several weeks to be scheduled and that it delays their on-time graduation. Review of two of the three affiliation agreements indicates they expired a year ago and the program indicates they have not taken steps to renew the agreements.” </a:t>
            </a:r>
          </a:p>
        </p:txBody>
      </p:sp>
    </p:spTree>
    <p:extLst>
      <p:ext uri="{BB962C8B-B14F-4D97-AF65-F5344CB8AC3E}">
        <p14:creationId xmlns:p14="http://schemas.microsoft.com/office/powerpoint/2010/main" val="2607151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73272-F4B3-753C-6BCA-F0923695203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AAE8470-C314-1AA3-8AD6-B1E5E7D25D4C}"/>
              </a:ext>
            </a:extLst>
          </p:cNvPr>
          <p:cNvSpPr>
            <a:spLocks noGrp="1"/>
          </p:cNvSpPr>
          <p:nvPr>
            <p:ph type="body" sz="quarter" idx="13"/>
          </p:nvPr>
        </p:nvSpPr>
        <p:spPr>
          <a:xfrm>
            <a:off x="966438" y="268033"/>
            <a:ext cx="8323336" cy="585439"/>
          </a:xfrm>
        </p:spPr>
        <p:txBody>
          <a:bodyPr/>
          <a:lstStyle/>
          <a:p>
            <a:r>
              <a:rPr lang="en-US" dirty="0"/>
              <a:t>III.D. Resources: Resource Assessment</a:t>
            </a:r>
          </a:p>
        </p:txBody>
      </p:sp>
      <p:sp>
        <p:nvSpPr>
          <p:cNvPr id="5" name="Text Placeholder 4">
            <a:extLst>
              <a:ext uri="{FF2B5EF4-FFF2-40B4-BE49-F238E27FC236}">
                <a16:creationId xmlns:a16="http://schemas.microsoft.com/office/drawing/2014/main" id="{0DFCDAAE-6701-390D-4E23-6C160C514783}"/>
              </a:ext>
            </a:extLst>
          </p:cNvPr>
          <p:cNvSpPr>
            <a:spLocks noGrp="1"/>
          </p:cNvSpPr>
          <p:nvPr>
            <p:ph type="body" sz="quarter" idx="15"/>
          </p:nvPr>
        </p:nvSpPr>
        <p:spPr>
          <a:xfrm>
            <a:off x="708749" y="853472"/>
            <a:ext cx="10774502" cy="2368825"/>
          </a:xfrm>
        </p:spPr>
        <p:txBody>
          <a:bodyPr/>
          <a:lstStyle/>
          <a:p>
            <a:pPr algn="just"/>
            <a:r>
              <a:rPr lang="en-US" sz="2800" i="1" dirty="0">
                <a:solidFill>
                  <a:schemeClr val="accent1">
                    <a:lumMod val="75000"/>
                  </a:schemeClr>
                </a:solidFill>
              </a:rPr>
              <a:t>“The program must, at least annually, assess the appropriateness and effectiveness of the resources described in these </a:t>
            </a:r>
            <a:r>
              <a:rPr lang="en-US" sz="2800" b="1" i="1" dirty="0">
                <a:solidFill>
                  <a:schemeClr val="accent1">
                    <a:lumMod val="75000"/>
                  </a:schemeClr>
                </a:solidFill>
              </a:rPr>
              <a:t>Standards</a:t>
            </a:r>
            <a:r>
              <a:rPr lang="en-US" sz="2800" i="1" dirty="0">
                <a:solidFill>
                  <a:schemeClr val="accent1">
                    <a:lumMod val="75000"/>
                  </a:schemeClr>
                </a:solidFill>
              </a:rPr>
              <a:t>. The results of the resource assessment must be the basis for ongoing planning and change. An action plan must be developed when needed improvements are identified in the program resources. Implementation of the action plan must be documented, and results measured by ongoing resource assessment.”</a:t>
            </a:r>
          </a:p>
        </p:txBody>
      </p:sp>
      <p:sp>
        <p:nvSpPr>
          <p:cNvPr id="3" name="TextBox 2">
            <a:extLst>
              <a:ext uri="{FF2B5EF4-FFF2-40B4-BE49-F238E27FC236}">
                <a16:creationId xmlns:a16="http://schemas.microsoft.com/office/drawing/2014/main" id="{01AE7792-597B-A81A-836C-53011A8B95E4}"/>
              </a:ext>
            </a:extLst>
          </p:cNvPr>
          <p:cNvSpPr txBox="1"/>
          <p:nvPr/>
        </p:nvSpPr>
        <p:spPr>
          <a:xfrm>
            <a:off x="708749" y="3867116"/>
            <a:ext cx="10774502" cy="1815882"/>
          </a:xfrm>
          <a:prstGeom prst="rect">
            <a:avLst/>
          </a:prstGeom>
          <a:noFill/>
        </p:spPr>
        <p:txBody>
          <a:bodyPr wrap="square">
            <a:spAutoFit/>
          </a:bodyPr>
          <a:lstStyle/>
          <a:p>
            <a:pPr algn="ctr"/>
            <a:r>
              <a:rPr lang="en-US" sz="2800" b="1" i="1" dirty="0"/>
              <a:t>Rationale:</a:t>
            </a:r>
          </a:p>
          <a:p>
            <a:pPr algn="just"/>
            <a:r>
              <a:rPr lang="en-US" sz="2800" i="1" dirty="0"/>
              <a:t>“There is no evidence the program conducted an annual resource assessment in 2024, with the most recent resource assessment conducted in March of 2023.” </a:t>
            </a:r>
          </a:p>
        </p:txBody>
      </p:sp>
    </p:spTree>
    <p:extLst>
      <p:ext uri="{BB962C8B-B14F-4D97-AF65-F5344CB8AC3E}">
        <p14:creationId xmlns:p14="http://schemas.microsoft.com/office/powerpoint/2010/main" val="300849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84405-09C6-1C60-60DB-6362B37327F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C147F00-78B3-AF22-13E3-E06C7B490119}"/>
              </a:ext>
            </a:extLst>
          </p:cNvPr>
          <p:cNvSpPr>
            <a:spLocks noGrp="1"/>
          </p:cNvSpPr>
          <p:nvPr>
            <p:ph type="body" sz="quarter" idx="13"/>
          </p:nvPr>
        </p:nvSpPr>
        <p:spPr>
          <a:xfrm>
            <a:off x="357809" y="268033"/>
            <a:ext cx="10190921" cy="585439"/>
          </a:xfrm>
        </p:spPr>
        <p:txBody>
          <a:bodyPr/>
          <a:lstStyle/>
          <a:p>
            <a:r>
              <a:rPr lang="en-US" dirty="0"/>
              <a:t>IV.A.1. Student &amp; Graduate Evaluation/Assessment: Student Evaluation – Frequency &amp; Purpose</a:t>
            </a:r>
          </a:p>
        </p:txBody>
      </p:sp>
      <p:sp>
        <p:nvSpPr>
          <p:cNvPr id="5" name="Text Placeholder 4">
            <a:extLst>
              <a:ext uri="{FF2B5EF4-FFF2-40B4-BE49-F238E27FC236}">
                <a16:creationId xmlns:a16="http://schemas.microsoft.com/office/drawing/2014/main" id="{970064F3-D58D-F05B-EAC0-506A4BAFDA59}"/>
              </a:ext>
            </a:extLst>
          </p:cNvPr>
          <p:cNvSpPr>
            <a:spLocks noGrp="1"/>
          </p:cNvSpPr>
          <p:nvPr>
            <p:ph type="body" sz="quarter" idx="15"/>
          </p:nvPr>
        </p:nvSpPr>
        <p:spPr>
          <a:xfrm>
            <a:off x="357808" y="1438911"/>
            <a:ext cx="11476381" cy="2368825"/>
          </a:xfrm>
        </p:spPr>
        <p:txBody>
          <a:bodyPr/>
          <a:lstStyle/>
          <a:p>
            <a:pPr algn="just"/>
            <a:r>
              <a:rPr lang="en-US" sz="2800" i="1" dirty="0">
                <a:solidFill>
                  <a:schemeClr val="accent1">
                    <a:lumMod val="75000"/>
                  </a:schemeClr>
                </a:solidFill>
              </a:rPr>
              <a:t>“Evaluation of students must be conducted on a recurrent basis and with sufficient frequency to provide both the students and program faculty with valid and timely indications of the students’ progress toward and achievement of the curriculum competencies in the required learning domains.”</a:t>
            </a:r>
          </a:p>
        </p:txBody>
      </p:sp>
      <p:sp>
        <p:nvSpPr>
          <p:cNvPr id="3" name="TextBox 2">
            <a:extLst>
              <a:ext uri="{FF2B5EF4-FFF2-40B4-BE49-F238E27FC236}">
                <a16:creationId xmlns:a16="http://schemas.microsoft.com/office/drawing/2014/main" id="{706D914C-51ED-CE97-921E-68B948D9F53B}"/>
              </a:ext>
            </a:extLst>
          </p:cNvPr>
          <p:cNvSpPr txBox="1"/>
          <p:nvPr/>
        </p:nvSpPr>
        <p:spPr>
          <a:xfrm>
            <a:off x="357808" y="3269790"/>
            <a:ext cx="11476382" cy="2246769"/>
          </a:xfrm>
          <a:prstGeom prst="rect">
            <a:avLst/>
          </a:prstGeom>
          <a:noFill/>
        </p:spPr>
        <p:txBody>
          <a:bodyPr wrap="square">
            <a:spAutoFit/>
          </a:bodyPr>
          <a:lstStyle/>
          <a:p>
            <a:pPr algn="ctr"/>
            <a:r>
              <a:rPr lang="en-US" sz="2800" b="1" i="1" dirty="0"/>
              <a:t>Rationale:</a:t>
            </a:r>
          </a:p>
          <a:p>
            <a:pPr algn="just"/>
            <a:r>
              <a:rPr lang="en-US" sz="2800" i="1" dirty="0"/>
              <a:t>“Students convey they complete frequent quizzes and written exams. However, in the simulation laboratory and during clinical shifts feedback is inconsistent and there is no formal report on students’ progress toward meeting patient care competencies. Recent graduates report this was also their experience.”</a:t>
            </a:r>
          </a:p>
        </p:txBody>
      </p:sp>
    </p:spTree>
    <p:extLst>
      <p:ext uri="{BB962C8B-B14F-4D97-AF65-F5344CB8AC3E}">
        <p14:creationId xmlns:p14="http://schemas.microsoft.com/office/powerpoint/2010/main" val="213651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2F338-9726-43E1-DCE0-E1AA786D8E7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46D417F-8CE1-DF20-C085-CF0918B4D0AB}"/>
              </a:ext>
            </a:extLst>
          </p:cNvPr>
          <p:cNvSpPr>
            <a:spLocks noGrp="1"/>
          </p:cNvSpPr>
          <p:nvPr>
            <p:ph type="body" sz="quarter" idx="13"/>
          </p:nvPr>
        </p:nvSpPr>
        <p:spPr>
          <a:xfrm>
            <a:off x="966438" y="268033"/>
            <a:ext cx="8323336" cy="585439"/>
          </a:xfrm>
        </p:spPr>
        <p:txBody>
          <a:bodyPr/>
          <a:lstStyle/>
          <a:p>
            <a:r>
              <a:rPr lang="en-US" dirty="0"/>
              <a:t>V.A.2..f. Fair Practices: Publications &amp; Disclosure</a:t>
            </a:r>
          </a:p>
        </p:txBody>
      </p:sp>
      <p:sp>
        <p:nvSpPr>
          <p:cNvPr id="5" name="Text Placeholder 4">
            <a:extLst>
              <a:ext uri="{FF2B5EF4-FFF2-40B4-BE49-F238E27FC236}">
                <a16:creationId xmlns:a16="http://schemas.microsoft.com/office/drawing/2014/main" id="{2C059300-6BD3-F05B-A05E-C843DEFFF288}"/>
              </a:ext>
            </a:extLst>
          </p:cNvPr>
          <p:cNvSpPr>
            <a:spLocks noGrp="1"/>
          </p:cNvSpPr>
          <p:nvPr>
            <p:ph type="body" sz="quarter" idx="15"/>
          </p:nvPr>
        </p:nvSpPr>
        <p:spPr>
          <a:xfrm>
            <a:off x="708749" y="1647448"/>
            <a:ext cx="10774502" cy="2368825"/>
          </a:xfrm>
        </p:spPr>
        <p:txBody>
          <a:bodyPr/>
          <a:lstStyle/>
          <a:p>
            <a:pPr algn="just"/>
            <a:r>
              <a:rPr lang="en-US" sz="2800" i="1" dirty="0">
                <a:solidFill>
                  <a:schemeClr val="accent1">
                    <a:lumMod val="75000"/>
                  </a:schemeClr>
                </a:solidFill>
              </a:rPr>
              <a:t>“At least the following must be made known to all applicants and students: f. Policies on advanced placement, transfer of credits and credits for experiential learning.”</a:t>
            </a:r>
          </a:p>
        </p:txBody>
      </p:sp>
      <p:sp>
        <p:nvSpPr>
          <p:cNvPr id="3" name="TextBox 2">
            <a:extLst>
              <a:ext uri="{FF2B5EF4-FFF2-40B4-BE49-F238E27FC236}">
                <a16:creationId xmlns:a16="http://schemas.microsoft.com/office/drawing/2014/main" id="{9D75A72B-B89B-68A7-F68D-4B898DAA9251}"/>
              </a:ext>
            </a:extLst>
          </p:cNvPr>
          <p:cNvSpPr txBox="1"/>
          <p:nvPr/>
        </p:nvSpPr>
        <p:spPr>
          <a:xfrm>
            <a:off x="708749" y="3323776"/>
            <a:ext cx="10774502" cy="1384995"/>
          </a:xfrm>
          <a:prstGeom prst="rect">
            <a:avLst/>
          </a:prstGeom>
          <a:noFill/>
        </p:spPr>
        <p:txBody>
          <a:bodyPr wrap="square">
            <a:spAutoFit/>
          </a:bodyPr>
          <a:lstStyle/>
          <a:p>
            <a:pPr algn="ctr"/>
            <a:r>
              <a:rPr lang="en-US" sz="2800" b="1" i="1" dirty="0"/>
              <a:t>Rationale:</a:t>
            </a:r>
          </a:p>
          <a:p>
            <a:pPr algn="just"/>
            <a:r>
              <a:rPr lang="en-US" sz="2800" i="1" dirty="0"/>
              <a:t>“There is no evidence following review of the catalog, program policies, and student handbook of a policy on advanced placement.”</a:t>
            </a:r>
          </a:p>
        </p:txBody>
      </p:sp>
    </p:spTree>
    <p:extLst>
      <p:ext uri="{BB962C8B-B14F-4D97-AF65-F5344CB8AC3E}">
        <p14:creationId xmlns:p14="http://schemas.microsoft.com/office/powerpoint/2010/main" val="4230959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70503-F291-024D-1FA5-2A13391A829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8E214E5-604A-A6A6-52A7-019D6313142E}"/>
              </a:ext>
            </a:extLst>
          </p:cNvPr>
          <p:cNvSpPr>
            <a:spLocks noGrp="1"/>
          </p:cNvSpPr>
          <p:nvPr>
            <p:ph type="body" sz="quarter" idx="13"/>
          </p:nvPr>
        </p:nvSpPr>
        <p:spPr>
          <a:xfrm>
            <a:off x="634106" y="715680"/>
            <a:ext cx="9097722" cy="1075171"/>
          </a:xfrm>
        </p:spPr>
        <p:txBody>
          <a:bodyPr/>
          <a:lstStyle/>
          <a:p>
            <a:r>
              <a:rPr lang="en-US" dirty="0"/>
              <a:t>What tips do you have for preparing a progress report?</a:t>
            </a:r>
          </a:p>
        </p:txBody>
      </p:sp>
    </p:spTree>
    <p:extLst>
      <p:ext uri="{BB962C8B-B14F-4D97-AF65-F5344CB8AC3E}">
        <p14:creationId xmlns:p14="http://schemas.microsoft.com/office/powerpoint/2010/main" val="3197225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6121-2B4F-4882-29AF-E1AEFFD0742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F4E7BE4-B95C-3592-E23E-28B8789D4F4F}"/>
              </a:ext>
            </a:extLst>
          </p:cNvPr>
          <p:cNvSpPr>
            <a:spLocks noGrp="1"/>
          </p:cNvSpPr>
          <p:nvPr>
            <p:ph type="body" sz="quarter" idx="13"/>
          </p:nvPr>
        </p:nvSpPr>
        <p:spPr>
          <a:xfrm>
            <a:off x="526167" y="374051"/>
            <a:ext cx="8137805" cy="585439"/>
          </a:xfrm>
        </p:spPr>
        <p:txBody>
          <a:bodyPr/>
          <a:lstStyle/>
          <a:p>
            <a:r>
              <a:rPr lang="en-US" dirty="0"/>
              <a:t>Tips for preparing Progress Reports </a:t>
            </a:r>
            <a:r>
              <a:rPr lang="en-US" sz="2000" dirty="0"/>
              <a:t>(1/3)</a:t>
            </a:r>
            <a:endParaRPr lang="en-US" dirty="0"/>
          </a:p>
        </p:txBody>
      </p:sp>
      <p:sp>
        <p:nvSpPr>
          <p:cNvPr id="5" name="Text Placeholder 4">
            <a:extLst>
              <a:ext uri="{FF2B5EF4-FFF2-40B4-BE49-F238E27FC236}">
                <a16:creationId xmlns:a16="http://schemas.microsoft.com/office/drawing/2014/main" id="{084232A7-896A-6175-041D-0102CF6C664A}"/>
              </a:ext>
            </a:extLst>
          </p:cNvPr>
          <p:cNvSpPr>
            <a:spLocks noGrp="1"/>
          </p:cNvSpPr>
          <p:nvPr>
            <p:ph type="body" sz="quarter" idx="15"/>
          </p:nvPr>
        </p:nvSpPr>
        <p:spPr>
          <a:xfrm>
            <a:off x="526167" y="1262269"/>
            <a:ext cx="11268268" cy="4333461"/>
          </a:xfrm>
        </p:spPr>
        <p:txBody>
          <a:bodyPr/>
          <a:lstStyle/>
          <a:p>
            <a:pPr marL="285750" indent="-285750">
              <a:buFont typeface="Arial" panose="020B0604020202020204" pitchFamily="34" charset="0"/>
              <a:buChar char="•"/>
            </a:pPr>
            <a:r>
              <a:rPr lang="en-US" sz="3200" b="1" u="sng" dirty="0"/>
              <a:t>Read</a:t>
            </a:r>
            <a:r>
              <a:rPr lang="en-US" sz="3200" dirty="0"/>
              <a:t> carefully and follow the instructions</a:t>
            </a:r>
          </a:p>
          <a:p>
            <a:pPr marL="285750" indent="-285750">
              <a:buFont typeface="Arial" panose="020B0604020202020204" pitchFamily="34" charset="0"/>
              <a:buChar char="•"/>
            </a:pPr>
            <a:r>
              <a:rPr lang="en-US" sz="3200" dirty="0"/>
              <a:t>If you have questions seek guidance and clarification</a:t>
            </a:r>
          </a:p>
          <a:p>
            <a:pPr marL="285750" indent="-285750">
              <a:buFont typeface="Arial" panose="020B0604020202020204" pitchFamily="34" charset="0"/>
              <a:buChar char="•"/>
            </a:pPr>
            <a:r>
              <a:rPr lang="en-US" sz="3200" dirty="0"/>
              <a:t>Provide what is being requested – nothing more and nothing less</a:t>
            </a:r>
          </a:p>
          <a:p>
            <a:pPr marL="285750" indent="-285750">
              <a:buFont typeface="Arial" panose="020B0604020202020204" pitchFamily="34" charset="0"/>
              <a:buChar char="•"/>
            </a:pPr>
            <a:r>
              <a:rPr lang="en-US" sz="3200" dirty="0"/>
              <a:t>There may be more than one item being requested – read carefully</a:t>
            </a:r>
          </a:p>
          <a:p>
            <a:pPr marL="285750" indent="-285750">
              <a:buFont typeface="Arial" panose="020B0604020202020204" pitchFamily="34" charset="0"/>
              <a:buChar char="•"/>
            </a:pPr>
            <a:r>
              <a:rPr lang="en-US" sz="3200" dirty="0"/>
              <a:t>Be transparent… If you do not have the evidence or it is in process, provide a status update</a:t>
            </a:r>
          </a:p>
        </p:txBody>
      </p:sp>
    </p:spTree>
    <p:extLst>
      <p:ext uri="{BB962C8B-B14F-4D97-AF65-F5344CB8AC3E}">
        <p14:creationId xmlns:p14="http://schemas.microsoft.com/office/powerpoint/2010/main" val="3564876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05876-E143-19BD-B821-1D69F72D01C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E285D16-5138-FCA2-2DD4-29952A23BB4F}"/>
              </a:ext>
            </a:extLst>
          </p:cNvPr>
          <p:cNvSpPr>
            <a:spLocks noGrp="1"/>
          </p:cNvSpPr>
          <p:nvPr>
            <p:ph type="body" sz="quarter" idx="13"/>
          </p:nvPr>
        </p:nvSpPr>
        <p:spPr>
          <a:xfrm>
            <a:off x="449603" y="458169"/>
            <a:ext cx="8137805" cy="585439"/>
          </a:xfrm>
        </p:spPr>
        <p:txBody>
          <a:bodyPr/>
          <a:lstStyle/>
          <a:p>
            <a:r>
              <a:rPr lang="en-US" dirty="0"/>
              <a:t>Tips for preparing Progress Reports </a:t>
            </a:r>
            <a:r>
              <a:rPr lang="en-US" sz="2000" dirty="0"/>
              <a:t>(2/3)</a:t>
            </a:r>
            <a:endParaRPr lang="en-US" dirty="0"/>
          </a:p>
        </p:txBody>
      </p:sp>
      <p:sp>
        <p:nvSpPr>
          <p:cNvPr id="5" name="Text Placeholder 4">
            <a:extLst>
              <a:ext uri="{FF2B5EF4-FFF2-40B4-BE49-F238E27FC236}">
                <a16:creationId xmlns:a16="http://schemas.microsoft.com/office/drawing/2014/main" id="{3DB8C54B-9610-DF34-01F2-577D7807A65A}"/>
              </a:ext>
            </a:extLst>
          </p:cNvPr>
          <p:cNvSpPr>
            <a:spLocks noGrp="1"/>
          </p:cNvSpPr>
          <p:nvPr>
            <p:ph type="body" sz="quarter" idx="15"/>
          </p:nvPr>
        </p:nvSpPr>
        <p:spPr>
          <a:xfrm>
            <a:off x="343586" y="1351722"/>
            <a:ext cx="11139665" cy="4462669"/>
          </a:xfrm>
        </p:spPr>
        <p:txBody>
          <a:bodyPr/>
          <a:lstStyle/>
          <a:p>
            <a:pPr marL="285750" indent="-285750">
              <a:buFont typeface="Arial" panose="020B0604020202020204" pitchFamily="34" charset="0"/>
              <a:buChar char="•"/>
            </a:pPr>
            <a:r>
              <a:rPr lang="en-US" sz="3200" dirty="0"/>
              <a:t>Be sure your submission is timely</a:t>
            </a:r>
          </a:p>
          <a:p>
            <a:pPr marL="285750" indent="-285750">
              <a:buFont typeface="Arial" panose="020B0604020202020204" pitchFamily="34" charset="0"/>
              <a:buChar char="•"/>
            </a:pPr>
            <a:r>
              <a:rPr lang="en-US" sz="3200" dirty="0"/>
              <a:t>Think about the information you are providing as evidence the program has made necessary changes to demonstrate the program is meeting Standard(s)</a:t>
            </a:r>
          </a:p>
          <a:p>
            <a:pPr marL="285750" indent="-285750">
              <a:buFont typeface="Arial" panose="020B0604020202020204" pitchFamily="34" charset="0"/>
              <a:buChar char="•"/>
            </a:pPr>
            <a:r>
              <a:rPr lang="en-US" sz="3200" dirty="0"/>
              <a:t>Ask other program personnel to review the response</a:t>
            </a:r>
          </a:p>
          <a:p>
            <a:pPr marL="285750" indent="-285750">
              <a:buFont typeface="Arial" panose="020B0604020202020204" pitchFamily="34" charset="0"/>
              <a:buChar char="•"/>
            </a:pPr>
            <a:r>
              <a:rPr lang="en-US" sz="3200" dirty="0"/>
              <a:t>Remember the teams reviewing the material submitted are asking a simple question – does the evidence submitted demonstrate standard compliance?</a:t>
            </a:r>
          </a:p>
        </p:txBody>
      </p:sp>
    </p:spTree>
    <p:extLst>
      <p:ext uri="{BB962C8B-B14F-4D97-AF65-F5344CB8AC3E}">
        <p14:creationId xmlns:p14="http://schemas.microsoft.com/office/powerpoint/2010/main" val="1402480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4C801-57B0-AE3A-B578-7DDFE98B34C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9D96131-9B72-52E1-C85A-9737EDE6B8C8}"/>
              </a:ext>
            </a:extLst>
          </p:cNvPr>
          <p:cNvSpPr>
            <a:spLocks noGrp="1"/>
          </p:cNvSpPr>
          <p:nvPr>
            <p:ph type="body" sz="quarter" idx="13"/>
          </p:nvPr>
        </p:nvSpPr>
        <p:spPr>
          <a:xfrm>
            <a:off x="436541" y="288352"/>
            <a:ext cx="8137805" cy="585439"/>
          </a:xfrm>
        </p:spPr>
        <p:txBody>
          <a:bodyPr/>
          <a:lstStyle/>
          <a:p>
            <a:r>
              <a:rPr lang="en-US" dirty="0"/>
              <a:t>Tips for preparing Progress Reports </a:t>
            </a:r>
            <a:r>
              <a:rPr lang="en-US" sz="2000" dirty="0"/>
              <a:t>(3/3)</a:t>
            </a:r>
            <a:endParaRPr lang="en-US" dirty="0"/>
          </a:p>
        </p:txBody>
      </p:sp>
      <p:sp>
        <p:nvSpPr>
          <p:cNvPr id="5" name="Text Placeholder 4">
            <a:extLst>
              <a:ext uri="{FF2B5EF4-FFF2-40B4-BE49-F238E27FC236}">
                <a16:creationId xmlns:a16="http://schemas.microsoft.com/office/drawing/2014/main" id="{DE47C929-FC9F-E4E7-E438-BCCA87381C7E}"/>
              </a:ext>
            </a:extLst>
          </p:cNvPr>
          <p:cNvSpPr>
            <a:spLocks noGrp="1"/>
          </p:cNvSpPr>
          <p:nvPr>
            <p:ph type="body" sz="quarter" idx="15"/>
          </p:nvPr>
        </p:nvSpPr>
        <p:spPr>
          <a:xfrm>
            <a:off x="343586" y="1005840"/>
            <a:ext cx="11621991" cy="4808551"/>
          </a:xfrm>
        </p:spPr>
        <p:txBody>
          <a:bodyPr/>
          <a:lstStyle/>
          <a:p>
            <a:pPr marL="285750" indent="-285750">
              <a:buFont typeface="Arial" panose="020B0604020202020204" pitchFamily="34" charset="0"/>
              <a:buChar char="•"/>
            </a:pPr>
            <a:r>
              <a:rPr lang="en-US" sz="3200" dirty="0"/>
              <a:t>Blank forms is not evidence</a:t>
            </a:r>
          </a:p>
          <a:p>
            <a:pPr marL="285750" indent="-285750">
              <a:buFont typeface="Arial" panose="020B0604020202020204" pitchFamily="34" charset="0"/>
              <a:buChar char="•"/>
            </a:pPr>
            <a:r>
              <a:rPr lang="en-US" sz="3200" dirty="0"/>
              <a:t>When a sample is requested provide only the number requested, e.g., provide terminal competency forms for 3 graduates</a:t>
            </a:r>
          </a:p>
          <a:p>
            <a:pPr marL="285750" indent="-285750">
              <a:buFont typeface="Arial" panose="020B0604020202020204" pitchFamily="34" charset="0"/>
              <a:buChar char="•"/>
            </a:pPr>
            <a:r>
              <a:rPr lang="en-US" sz="3200" dirty="0"/>
              <a:t>If a policy is part of a larger document, provide only the page(s) applicable to the request</a:t>
            </a:r>
          </a:p>
          <a:p>
            <a:pPr marL="285750" indent="-285750">
              <a:buFont typeface="Arial" panose="020B0604020202020204" pitchFamily="34" charset="0"/>
              <a:buChar char="•"/>
            </a:pPr>
            <a:r>
              <a:rPr lang="en-US" sz="3200" dirty="0"/>
              <a:t>Be sure documents submitted are readable/legible, and oriented the same way</a:t>
            </a:r>
          </a:p>
          <a:p>
            <a:pPr marL="285750" indent="-285750">
              <a:buFont typeface="Arial" panose="020B0604020202020204" pitchFamily="34" charset="0"/>
              <a:buChar char="•"/>
            </a:pPr>
            <a:r>
              <a:rPr lang="en-US" sz="3200" dirty="0"/>
              <a:t>FERPA – do not redact names</a:t>
            </a:r>
          </a:p>
        </p:txBody>
      </p:sp>
    </p:spTree>
    <p:extLst>
      <p:ext uri="{BB962C8B-B14F-4D97-AF65-F5344CB8AC3E}">
        <p14:creationId xmlns:p14="http://schemas.microsoft.com/office/powerpoint/2010/main" val="4078608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7F717-E403-552B-5BBE-EF4A4424F6DD}"/>
              </a:ext>
            </a:extLst>
          </p:cNvPr>
          <p:cNvSpPr>
            <a:spLocks noGrp="1"/>
          </p:cNvSpPr>
          <p:nvPr>
            <p:ph type="body" sz="quarter" idx="13"/>
          </p:nvPr>
        </p:nvSpPr>
        <p:spPr>
          <a:xfrm>
            <a:off x="626805" y="103706"/>
            <a:ext cx="7001904" cy="585439"/>
          </a:xfrm>
        </p:spPr>
        <p:txBody>
          <a:bodyPr/>
          <a:lstStyle/>
          <a:p>
            <a:r>
              <a:rPr lang="en-US" dirty="0"/>
              <a:t>Sample Response Template</a:t>
            </a:r>
          </a:p>
        </p:txBody>
      </p:sp>
      <p:pic>
        <p:nvPicPr>
          <p:cNvPr id="5" name="Content Placeholder 5" descr="A screenshot of a document&#10;&#10;AI-generated content may be incorrect.">
            <a:extLst>
              <a:ext uri="{FF2B5EF4-FFF2-40B4-BE49-F238E27FC236}">
                <a16:creationId xmlns:a16="http://schemas.microsoft.com/office/drawing/2014/main" id="{0D9AB5EE-0C99-ECA3-8779-8FBB480C9906}"/>
              </a:ext>
            </a:extLst>
          </p:cNvPr>
          <p:cNvPicPr>
            <a:picLocks noChangeAspect="1"/>
          </p:cNvPicPr>
          <p:nvPr/>
        </p:nvPicPr>
        <p:blipFill>
          <a:blip r:embed="rId2">
            <a:extLst>
              <a:ext uri="{28A0092B-C50C-407E-A947-70E740481C1C}">
                <a14:useLocalDpi xmlns:a14="http://schemas.microsoft.com/office/drawing/2010/main" val="0"/>
              </a:ext>
            </a:extLst>
          </a:blip>
          <a:srcRect t="6775"/>
          <a:stretch>
            <a:fillRect/>
          </a:stretch>
        </p:blipFill>
        <p:spPr>
          <a:xfrm>
            <a:off x="1356123" y="689145"/>
            <a:ext cx="9479754" cy="4867468"/>
          </a:xfrm>
          <a:prstGeom prst="rect">
            <a:avLst/>
          </a:prstGeom>
        </p:spPr>
      </p:pic>
      <p:sp>
        <p:nvSpPr>
          <p:cNvPr id="7" name="Donut 6">
            <a:extLst>
              <a:ext uri="{FF2B5EF4-FFF2-40B4-BE49-F238E27FC236}">
                <a16:creationId xmlns:a16="http://schemas.microsoft.com/office/drawing/2014/main" id="{439DF23E-A33B-24B1-37C8-967A30BAC582}"/>
              </a:ext>
            </a:extLst>
          </p:cNvPr>
          <p:cNvSpPr/>
          <p:nvPr/>
        </p:nvSpPr>
        <p:spPr>
          <a:xfrm>
            <a:off x="1920028" y="3429000"/>
            <a:ext cx="914400" cy="365760"/>
          </a:xfrm>
          <a:prstGeom prst="donut">
            <a:avLst>
              <a:gd name="adj" fmla="val 776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59A27785-E016-7D02-986D-DEA735A5AFAD}"/>
              </a:ext>
            </a:extLst>
          </p:cNvPr>
          <p:cNvSpPr/>
          <p:nvPr/>
        </p:nvSpPr>
        <p:spPr>
          <a:xfrm>
            <a:off x="1920028" y="4127046"/>
            <a:ext cx="914400" cy="365760"/>
          </a:xfrm>
          <a:prstGeom prst="donut">
            <a:avLst>
              <a:gd name="adj" fmla="val 776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ight Arrow 8">
            <a:extLst>
              <a:ext uri="{FF2B5EF4-FFF2-40B4-BE49-F238E27FC236}">
                <a16:creationId xmlns:a16="http://schemas.microsoft.com/office/drawing/2014/main" id="{B166360B-A5F3-96EA-2887-CC424DFE9106}"/>
              </a:ext>
            </a:extLst>
          </p:cNvPr>
          <p:cNvSpPr/>
          <p:nvPr/>
        </p:nvSpPr>
        <p:spPr>
          <a:xfrm>
            <a:off x="1254034" y="4572000"/>
            <a:ext cx="873906" cy="2090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123B00B4-509B-E14F-DD30-943C2AC7E04B}"/>
              </a:ext>
            </a:extLst>
          </p:cNvPr>
          <p:cNvSpPr/>
          <p:nvPr/>
        </p:nvSpPr>
        <p:spPr>
          <a:xfrm>
            <a:off x="1254034" y="3887395"/>
            <a:ext cx="873906" cy="2090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1A9A3E18-BB73-1202-488C-64A776FF1E04}"/>
              </a:ext>
            </a:extLst>
          </p:cNvPr>
          <p:cNvSpPr/>
          <p:nvPr/>
        </p:nvSpPr>
        <p:spPr>
          <a:xfrm>
            <a:off x="1254034" y="1269965"/>
            <a:ext cx="873906" cy="209006"/>
          </a:xfrm>
          <a:prstGeom prst="rightArrow">
            <a:avLst/>
          </a:prstGeom>
          <a:solidFill>
            <a:srgbClr val="4580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Right Arrow 11">
            <a:extLst>
              <a:ext uri="{FF2B5EF4-FFF2-40B4-BE49-F238E27FC236}">
                <a16:creationId xmlns:a16="http://schemas.microsoft.com/office/drawing/2014/main" id="{BAD118A8-3AC1-2434-63D8-A0EDB343D289}"/>
              </a:ext>
            </a:extLst>
          </p:cNvPr>
          <p:cNvSpPr/>
          <p:nvPr/>
        </p:nvSpPr>
        <p:spPr>
          <a:xfrm>
            <a:off x="1254034" y="2848898"/>
            <a:ext cx="873906" cy="209006"/>
          </a:xfrm>
          <a:prstGeom prst="rightArrow">
            <a:avLst/>
          </a:prstGeom>
          <a:solidFill>
            <a:srgbClr val="4580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2463839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5774D-4A9D-0877-2877-1907798B92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6C060A-7BCB-D80C-EAF5-D1D0CBA82282}"/>
              </a:ext>
            </a:extLst>
          </p:cNvPr>
          <p:cNvSpPr>
            <a:spLocks noGrp="1"/>
          </p:cNvSpPr>
          <p:nvPr>
            <p:ph type="body" sz="quarter" idx="13"/>
          </p:nvPr>
        </p:nvSpPr>
        <p:spPr>
          <a:xfrm>
            <a:off x="626805" y="103706"/>
            <a:ext cx="7001904" cy="585439"/>
          </a:xfrm>
        </p:spPr>
        <p:txBody>
          <a:bodyPr/>
          <a:lstStyle/>
          <a:p>
            <a:r>
              <a:rPr lang="en-US" dirty="0"/>
              <a:t>Sample Response Template</a:t>
            </a:r>
          </a:p>
        </p:txBody>
      </p:sp>
      <p:pic>
        <p:nvPicPr>
          <p:cNvPr id="4" name="Picture 3">
            <a:extLst>
              <a:ext uri="{FF2B5EF4-FFF2-40B4-BE49-F238E27FC236}">
                <a16:creationId xmlns:a16="http://schemas.microsoft.com/office/drawing/2014/main" id="{AD82E604-00D1-57BD-376C-1AE305D56977}"/>
              </a:ext>
            </a:extLst>
          </p:cNvPr>
          <p:cNvPicPr>
            <a:picLocks noChangeAspect="1"/>
          </p:cNvPicPr>
          <p:nvPr/>
        </p:nvPicPr>
        <p:blipFill>
          <a:blip r:embed="rId2"/>
          <a:stretch>
            <a:fillRect/>
          </a:stretch>
        </p:blipFill>
        <p:spPr>
          <a:xfrm>
            <a:off x="732243" y="837691"/>
            <a:ext cx="10727514" cy="4792400"/>
          </a:xfrm>
          <a:prstGeom prst="rect">
            <a:avLst/>
          </a:prstGeom>
        </p:spPr>
      </p:pic>
      <p:sp>
        <p:nvSpPr>
          <p:cNvPr id="6" name="Right Arrow 5">
            <a:extLst>
              <a:ext uri="{FF2B5EF4-FFF2-40B4-BE49-F238E27FC236}">
                <a16:creationId xmlns:a16="http://schemas.microsoft.com/office/drawing/2014/main" id="{6E59F35D-50B7-D673-CE45-E2D2E90D6D05}"/>
              </a:ext>
            </a:extLst>
          </p:cNvPr>
          <p:cNvSpPr/>
          <p:nvPr/>
        </p:nvSpPr>
        <p:spPr>
          <a:xfrm>
            <a:off x="626805" y="1123406"/>
            <a:ext cx="873906" cy="209006"/>
          </a:xfrm>
          <a:prstGeom prst="rightArrow">
            <a:avLst/>
          </a:prstGeom>
          <a:solidFill>
            <a:srgbClr val="4580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1" name="Right Arrow 10">
            <a:extLst>
              <a:ext uri="{FF2B5EF4-FFF2-40B4-BE49-F238E27FC236}">
                <a16:creationId xmlns:a16="http://schemas.microsoft.com/office/drawing/2014/main" id="{CEE01F55-7F91-85E2-F721-E7DC72349022}"/>
              </a:ext>
            </a:extLst>
          </p:cNvPr>
          <p:cNvSpPr/>
          <p:nvPr/>
        </p:nvSpPr>
        <p:spPr>
          <a:xfrm>
            <a:off x="626805" y="2015052"/>
            <a:ext cx="873906" cy="209006"/>
          </a:xfrm>
          <a:prstGeom prst="rightArrow">
            <a:avLst/>
          </a:prstGeom>
          <a:solidFill>
            <a:srgbClr val="4580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Right Arrow 11">
            <a:extLst>
              <a:ext uri="{FF2B5EF4-FFF2-40B4-BE49-F238E27FC236}">
                <a16:creationId xmlns:a16="http://schemas.microsoft.com/office/drawing/2014/main" id="{EBE4DDB1-71E6-B6E0-6D87-F1ED464BA358}"/>
              </a:ext>
            </a:extLst>
          </p:cNvPr>
          <p:cNvSpPr/>
          <p:nvPr/>
        </p:nvSpPr>
        <p:spPr>
          <a:xfrm>
            <a:off x="626805" y="4633943"/>
            <a:ext cx="873906" cy="20900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nut 12">
            <a:extLst>
              <a:ext uri="{FF2B5EF4-FFF2-40B4-BE49-F238E27FC236}">
                <a16:creationId xmlns:a16="http://schemas.microsoft.com/office/drawing/2014/main" id="{97E684C6-C73F-FDAA-63E5-DF369371B83E}"/>
              </a:ext>
            </a:extLst>
          </p:cNvPr>
          <p:cNvSpPr/>
          <p:nvPr/>
        </p:nvSpPr>
        <p:spPr>
          <a:xfrm>
            <a:off x="1397513" y="3846801"/>
            <a:ext cx="914400" cy="365760"/>
          </a:xfrm>
          <a:prstGeom prst="donut">
            <a:avLst>
              <a:gd name="adj" fmla="val 776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40517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161D4E-45F8-4D61-4B70-4D46FFC32CA2}"/>
              </a:ext>
            </a:extLst>
          </p:cNvPr>
          <p:cNvSpPr>
            <a:spLocks noGrp="1"/>
          </p:cNvSpPr>
          <p:nvPr>
            <p:ph type="body" sz="quarter" idx="13"/>
          </p:nvPr>
        </p:nvSpPr>
        <p:spPr>
          <a:xfrm>
            <a:off x="2841213" y="1010237"/>
            <a:ext cx="6881813" cy="678122"/>
          </a:xfrm>
        </p:spPr>
        <p:txBody>
          <a:bodyPr/>
          <a:lstStyle/>
          <a:p>
            <a:r>
              <a:rPr lang="en-US" sz="4400" dirty="0"/>
              <a:t>Topics of Conversation</a:t>
            </a:r>
          </a:p>
        </p:txBody>
      </p:sp>
      <p:sp>
        <p:nvSpPr>
          <p:cNvPr id="6" name="Text Placeholder 5">
            <a:extLst>
              <a:ext uri="{FF2B5EF4-FFF2-40B4-BE49-F238E27FC236}">
                <a16:creationId xmlns:a16="http://schemas.microsoft.com/office/drawing/2014/main" id="{580D849A-A5B6-79D0-4157-8093A3DE61EC}"/>
              </a:ext>
            </a:extLst>
          </p:cNvPr>
          <p:cNvSpPr>
            <a:spLocks noGrp="1"/>
          </p:cNvSpPr>
          <p:nvPr>
            <p:ph type="body" sz="quarter" idx="14"/>
          </p:nvPr>
        </p:nvSpPr>
        <p:spPr>
          <a:xfrm>
            <a:off x="2841214" y="2084796"/>
            <a:ext cx="7112683" cy="3423906"/>
          </a:xfrm>
        </p:spPr>
        <p:txBody>
          <a:bodyPr/>
          <a:lstStyle/>
          <a:p>
            <a:r>
              <a:rPr lang="en-US" sz="2800" dirty="0"/>
              <a:t>Review CoAEMSP policy</a:t>
            </a:r>
          </a:p>
          <a:p>
            <a:r>
              <a:rPr lang="en-US" sz="2800" dirty="0"/>
              <a:t>What is a progress report?</a:t>
            </a:r>
          </a:p>
          <a:p>
            <a:r>
              <a:rPr lang="en-US" sz="2800" dirty="0"/>
              <a:t>Reasons for progress reports</a:t>
            </a:r>
          </a:p>
          <a:p>
            <a:r>
              <a:rPr lang="en-US" sz="2800" dirty="0"/>
              <a:t>Strategies for preparing a progress report</a:t>
            </a:r>
          </a:p>
          <a:p>
            <a:r>
              <a:rPr lang="en-US" sz="2800" dirty="0"/>
              <a:t>Review some examples</a:t>
            </a:r>
          </a:p>
        </p:txBody>
      </p:sp>
    </p:spTree>
    <p:extLst>
      <p:ext uri="{BB962C8B-B14F-4D97-AF65-F5344CB8AC3E}">
        <p14:creationId xmlns:p14="http://schemas.microsoft.com/office/powerpoint/2010/main" val="3485329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2E7B5-93F3-CF7F-510E-EA8046B8431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38FCA3-D1B1-A82E-4098-51D07C6F928F}"/>
              </a:ext>
            </a:extLst>
          </p:cNvPr>
          <p:cNvSpPr>
            <a:spLocks noGrp="1"/>
          </p:cNvSpPr>
          <p:nvPr>
            <p:ph type="body" sz="quarter" idx="13"/>
          </p:nvPr>
        </p:nvSpPr>
        <p:spPr>
          <a:xfrm>
            <a:off x="526167" y="374051"/>
            <a:ext cx="8137805" cy="585439"/>
          </a:xfrm>
        </p:spPr>
        <p:txBody>
          <a:bodyPr/>
          <a:lstStyle/>
          <a:p>
            <a:r>
              <a:rPr lang="en-US" dirty="0"/>
              <a:t>Formatting the Response</a:t>
            </a:r>
          </a:p>
        </p:txBody>
      </p:sp>
      <p:sp>
        <p:nvSpPr>
          <p:cNvPr id="5" name="Text Placeholder 4">
            <a:extLst>
              <a:ext uri="{FF2B5EF4-FFF2-40B4-BE49-F238E27FC236}">
                <a16:creationId xmlns:a16="http://schemas.microsoft.com/office/drawing/2014/main" id="{28220531-CEE4-1CB3-FDFE-05972F02EF3E}"/>
              </a:ext>
            </a:extLst>
          </p:cNvPr>
          <p:cNvSpPr>
            <a:spLocks noGrp="1"/>
          </p:cNvSpPr>
          <p:nvPr>
            <p:ph type="body" sz="quarter" idx="15"/>
          </p:nvPr>
        </p:nvSpPr>
        <p:spPr>
          <a:xfrm>
            <a:off x="526167" y="1262269"/>
            <a:ext cx="11268268" cy="4333461"/>
          </a:xfrm>
        </p:spPr>
        <p:txBody>
          <a:bodyPr/>
          <a:lstStyle/>
          <a:p>
            <a:pPr marL="285750" indent="-285750">
              <a:buFont typeface="Arial" panose="020B0604020202020204" pitchFamily="34" charset="0"/>
              <a:buChar char="•"/>
            </a:pPr>
            <a:r>
              <a:rPr lang="en-US" sz="3200" dirty="0"/>
              <a:t>Develop an “Evidence” folder</a:t>
            </a:r>
          </a:p>
          <a:p>
            <a:pPr marL="285750" indent="-285750">
              <a:buFont typeface="Arial" panose="020B0604020202020204" pitchFamily="34" charset="0"/>
              <a:buChar char="•"/>
            </a:pPr>
            <a:r>
              <a:rPr lang="en-US" sz="3200" dirty="0"/>
              <a:t>Submit as a </a:t>
            </a:r>
            <a:r>
              <a:rPr lang="en-US" sz="3200" b="1" u="sng" dirty="0"/>
              <a:t>single PDF</a:t>
            </a:r>
            <a:r>
              <a:rPr lang="en-US" sz="3200" dirty="0"/>
              <a:t> the evidence responding to </a:t>
            </a:r>
            <a:r>
              <a:rPr lang="en-US" sz="3200" b="1" u="sng" dirty="0"/>
              <a:t>each</a:t>
            </a:r>
            <a:r>
              <a:rPr lang="en-US" sz="3200" dirty="0"/>
              <a:t> Finding</a:t>
            </a:r>
          </a:p>
          <a:p>
            <a:pPr marL="285750" indent="-285750">
              <a:buFont typeface="Arial" panose="020B0604020202020204" pitchFamily="34" charset="0"/>
              <a:buChar char="•"/>
            </a:pPr>
            <a:r>
              <a:rPr lang="en-US" sz="3200" dirty="0"/>
              <a:t>Each Finding is addressed separately</a:t>
            </a:r>
          </a:p>
          <a:p>
            <a:pPr marL="285750" indent="-285750">
              <a:buFont typeface="Arial" panose="020B0604020202020204" pitchFamily="34" charset="0"/>
              <a:buChar char="•"/>
            </a:pPr>
            <a:r>
              <a:rPr lang="en-US" sz="3200" dirty="0"/>
              <a:t>Title of each PDF is “Finding 01” or “Finding 02” and so on, corresponding to each Finding</a:t>
            </a:r>
          </a:p>
        </p:txBody>
      </p:sp>
    </p:spTree>
    <p:extLst>
      <p:ext uri="{BB962C8B-B14F-4D97-AF65-F5344CB8AC3E}">
        <p14:creationId xmlns:p14="http://schemas.microsoft.com/office/powerpoint/2010/main" val="2734679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97278E-E666-8069-33CA-3AA2A7923189}"/>
              </a:ext>
            </a:extLst>
          </p:cNvPr>
          <p:cNvSpPr>
            <a:spLocks noGrp="1"/>
          </p:cNvSpPr>
          <p:nvPr>
            <p:ph type="body" sz="quarter" idx="13"/>
          </p:nvPr>
        </p:nvSpPr>
        <p:spPr/>
        <p:txBody>
          <a:bodyPr/>
          <a:lstStyle/>
          <a:p>
            <a:r>
              <a:rPr lang="en-US" sz="8000" dirty="0"/>
              <a:t>FAQ</a:t>
            </a:r>
            <a:endParaRPr lang="en-US" dirty="0"/>
          </a:p>
        </p:txBody>
      </p:sp>
      <p:pic>
        <p:nvPicPr>
          <p:cNvPr id="6" name="Picture 5">
            <a:extLst>
              <a:ext uri="{FF2B5EF4-FFF2-40B4-BE49-F238E27FC236}">
                <a16:creationId xmlns:a16="http://schemas.microsoft.com/office/drawing/2014/main" id="{5A1C9AD7-F3E0-9F75-B867-6C2C6C7D8ACF}"/>
              </a:ext>
            </a:extLst>
          </p:cNvPr>
          <p:cNvPicPr>
            <a:picLocks noChangeAspect="1"/>
          </p:cNvPicPr>
          <p:nvPr/>
        </p:nvPicPr>
        <p:blipFill>
          <a:blip r:embed="rId2"/>
          <a:stretch>
            <a:fillRect/>
          </a:stretch>
        </p:blipFill>
        <p:spPr>
          <a:xfrm>
            <a:off x="3772081" y="719364"/>
            <a:ext cx="7772400" cy="5725255"/>
          </a:xfrm>
          <a:prstGeom prst="rect">
            <a:avLst/>
          </a:prstGeom>
        </p:spPr>
      </p:pic>
      <p:sp>
        <p:nvSpPr>
          <p:cNvPr id="7" name="Curved Left Arrow 6">
            <a:extLst>
              <a:ext uri="{FF2B5EF4-FFF2-40B4-BE49-F238E27FC236}">
                <a16:creationId xmlns:a16="http://schemas.microsoft.com/office/drawing/2014/main" id="{1E105D72-4BBB-6CE2-E91F-976EE06BDCF4}"/>
              </a:ext>
            </a:extLst>
          </p:cNvPr>
          <p:cNvSpPr/>
          <p:nvPr/>
        </p:nvSpPr>
        <p:spPr>
          <a:xfrm>
            <a:off x="7772400" y="4694391"/>
            <a:ext cx="1100727" cy="1750228"/>
          </a:xfrm>
          <a:prstGeom prst="curved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9344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60423" y="2124070"/>
            <a:ext cx="2506043" cy="40561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7" tIns="25599" rIns="51197" bIns="25599" rtlCol="0" anchor="ctr"/>
          <a:lstStyle/>
          <a:p>
            <a:pPr algn="ctr" defTabSz="457223" fontAlgn="base">
              <a:spcBef>
                <a:spcPct val="0"/>
              </a:spcBef>
              <a:spcAft>
                <a:spcPct val="0"/>
              </a:spcAft>
            </a:pPr>
            <a:endParaRPr lang="ru-RU" dirty="0">
              <a:solidFill>
                <a:prstClr val="white"/>
              </a:solidFill>
              <a:latin typeface="Arial"/>
            </a:endParaRPr>
          </a:p>
        </p:txBody>
      </p:sp>
      <p:sp>
        <p:nvSpPr>
          <p:cNvPr id="8" name="TextBox 7"/>
          <p:cNvSpPr txBox="1"/>
          <p:nvPr/>
        </p:nvSpPr>
        <p:spPr>
          <a:xfrm>
            <a:off x="2293383" y="2252295"/>
            <a:ext cx="2440120" cy="457835"/>
          </a:xfrm>
          <a:prstGeom prst="rect">
            <a:avLst/>
          </a:prstGeom>
          <a:noFill/>
        </p:spPr>
        <p:txBody>
          <a:bodyPr wrap="square" lIns="51197" tIns="25599" rIns="51197" bIns="25599" rtlCol="0">
            <a:spAutoFit/>
          </a:bodyPr>
          <a:lstStyle/>
          <a:p>
            <a:pPr algn="ctr" defTabSz="457223" fontAlgn="base">
              <a:lnSpc>
                <a:spcPts val="3107"/>
              </a:lnSpc>
              <a:spcBef>
                <a:spcPct val="0"/>
              </a:spcBef>
              <a:spcAft>
                <a:spcPct val="0"/>
              </a:spcAft>
            </a:pPr>
            <a:r>
              <a:rPr lang="en-US" sz="3700" dirty="0">
                <a:solidFill>
                  <a:prstClr val="black">
                    <a:lumMod val="75000"/>
                    <a:lumOff val="25000"/>
                  </a:prstClr>
                </a:solidFill>
                <a:latin typeface="Arial"/>
                <a:ea typeface="Arial"/>
                <a:cs typeface="Arial"/>
              </a:rPr>
              <a:t>[1]</a:t>
            </a:r>
          </a:p>
        </p:txBody>
      </p:sp>
      <p:sp>
        <p:nvSpPr>
          <p:cNvPr id="9" name="TextBox 8"/>
          <p:cNvSpPr txBox="1"/>
          <p:nvPr/>
        </p:nvSpPr>
        <p:spPr>
          <a:xfrm>
            <a:off x="2348628" y="2838354"/>
            <a:ext cx="2329631" cy="3006353"/>
          </a:xfrm>
          <a:prstGeom prst="rect">
            <a:avLst/>
          </a:prstGeom>
          <a:noFill/>
        </p:spPr>
        <p:txBody>
          <a:bodyPr wrap="square" lIns="51197" tIns="25599" rIns="51197" bIns="25599" rtlCol="0">
            <a:spAutoFit/>
          </a:bodyPr>
          <a:lstStyle/>
          <a:p>
            <a:pPr algn="ctr" defTabSz="457223" fontAlgn="base">
              <a:spcBef>
                <a:spcPts val="672"/>
              </a:spcBef>
              <a:spcAft>
                <a:spcPct val="0"/>
              </a:spcAft>
            </a:pPr>
            <a:r>
              <a:rPr lang="en-US" sz="2400" b="1" kern="0" dirty="0">
                <a:solidFill>
                  <a:srgbClr val="E7E6E6">
                    <a:lumMod val="25000"/>
                  </a:srgbClr>
                </a:solidFill>
                <a:latin typeface="Arial"/>
                <a:ea typeface="Arial"/>
                <a:cs typeface="Arial"/>
              </a:rPr>
              <a:t>Reports are a tool for you and the CoAEMSP to examine your program against the </a:t>
            </a:r>
            <a:r>
              <a:rPr lang="en-US" sz="2400" b="1" i="1" kern="0" dirty="0">
                <a:solidFill>
                  <a:srgbClr val="E7E6E6">
                    <a:lumMod val="25000"/>
                  </a:srgbClr>
                </a:solidFill>
                <a:latin typeface="Arial"/>
                <a:ea typeface="Arial"/>
                <a:cs typeface="Arial"/>
              </a:rPr>
              <a:t>Standards</a:t>
            </a:r>
            <a:r>
              <a:rPr lang="en-US" sz="2400" b="1" kern="0" dirty="0">
                <a:solidFill>
                  <a:srgbClr val="E7E6E6">
                    <a:lumMod val="25000"/>
                  </a:srgbClr>
                </a:solidFill>
                <a:latin typeface="Arial"/>
                <a:ea typeface="Arial"/>
                <a:cs typeface="Arial"/>
              </a:rPr>
              <a:t> </a:t>
            </a:r>
            <a:endParaRPr lang="ru-RU" sz="2400" dirty="0">
              <a:solidFill>
                <a:srgbClr val="E7E6E6">
                  <a:lumMod val="25000"/>
                </a:srgbClr>
              </a:solidFill>
              <a:latin typeface="Arial"/>
              <a:ea typeface="Arial"/>
              <a:cs typeface="Arial"/>
            </a:endParaRPr>
          </a:p>
        </p:txBody>
      </p:sp>
      <p:sp>
        <p:nvSpPr>
          <p:cNvPr id="22" name="Прямоугольник 30"/>
          <p:cNvSpPr/>
          <p:nvPr/>
        </p:nvSpPr>
        <p:spPr>
          <a:xfrm rot="16200000">
            <a:off x="3461511" y="819113"/>
            <a:ext cx="103869" cy="250604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1197" tIns="25599" rIns="51197" bIns="25599" rtlCol="0" anchor="ctr"/>
          <a:lstStyle/>
          <a:p>
            <a:pPr algn="ctr" defTabSz="457223" fontAlgn="base">
              <a:spcBef>
                <a:spcPct val="0"/>
              </a:spcBef>
              <a:spcAft>
                <a:spcPct val="0"/>
              </a:spcAft>
            </a:pPr>
            <a:endParaRPr lang="ru-RU" dirty="0">
              <a:solidFill>
                <a:prstClr val="white"/>
              </a:solidFill>
              <a:latin typeface="Arial"/>
            </a:endParaRPr>
          </a:p>
        </p:txBody>
      </p:sp>
      <p:sp>
        <p:nvSpPr>
          <p:cNvPr id="26" name="TextBox 25"/>
          <p:cNvSpPr txBox="1"/>
          <p:nvPr/>
        </p:nvSpPr>
        <p:spPr>
          <a:xfrm>
            <a:off x="2737810" y="885949"/>
            <a:ext cx="6779622" cy="640385"/>
          </a:xfrm>
          <a:prstGeom prst="rect">
            <a:avLst/>
          </a:prstGeom>
          <a:noFill/>
        </p:spPr>
        <p:txBody>
          <a:bodyPr wrap="square" lIns="51197" tIns="25599" rIns="51197" bIns="25599" rtlCol="0">
            <a:spAutoFit/>
          </a:bodyPr>
          <a:lstStyle/>
          <a:p>
            <a:pPr algn="ctr" defTabSz="457223" fontAlgn="base">
              <a:lnSpc>
                <a:spcPts val="4256"/>
              </a:lnSpc>
              <a:spcBef>
                <a:spcPct val="0"/>
              </a:spcBef>
              <a:spcAft>
                <a:spcPct val="0"/>
              </a:spcAft>
            </a:pPr>
            <a:r>
              <a:rPr lang="en-US" sz="6000" b="1" dirty="0">
                <a:solidFill>
                  <a:prstClr val="black"/>
                </a:solidFill>
                <a:latin typeface="Arial"/>
                <a:ea typeface="ＭＳ Ｐゴシック" panose="020B0600070205080204" pitchFamily="34" charset="-128"/>
              </a:rPr>
              <a:t>Key Takeaways</a:t>
            </a:r>
          </a:p>
        </p:txBody>
      </p:sp>
      <p:sp>
        <p:nvSpPr>
          <p:cNvPr id="41" name="Прямоугольник 3"/>
          <p:cNvSpPr/>
          <p:nvPr/>
        </p:nvSpPr>
        <p:spPr>
          <a:xfrm>
            <a:off x="4864096" y="2124070"/>
            <a:ext cx="2506043" cy="405618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7" tIns="25599" rIns="51197" bIns="25599" rtlCol="0" anchor="ctr"/>
          <a:lstStyle/>
          <a:p>
            <a:pPr algn="ctr" defTabSz="457223" fontAlgn="base">
              <a:spcBef>
                <a:spcPct val="0"/>
              </a:spcBef>
              <a:spcAft>
                <a:spcPct val="0"/>
              </a:spcAft>
            </a:pPr>
            <a:endParaRPr lang="ru-RU" dirty="0">
              <a:solidFill>
                <a:prstClr val="white"/>
              </a:solidFill>
              <a:latin typeface="Arial"/>
            </a:endParaRPr>
          </a:p>
        </p:txBody>
      </p:sp>
      <p:sp>
        <p:nvSpPr>
          <p:cNvPr id="42" name="TextBox 41"/>
          <p:cNvSpPr txBox="1"/>
          <p:nvPr/>
        </p:nvSpPr>
        <p:spPr>
          <a:xfrm>
            <a:off x="4907561" y="2231275"/>
            <a:ext cx="2440120" cy="457835"/>
          </a:xfrm>
          <a:prstGeom prst="rect">
            <a:avLst/>
          </a:prstGeom>
          <a:noFill/>
        </p:spPr>
        <p:txBody>
          <a:bodyPr wrap="square" lIns="51197" tIns="25599" rIns="51197" bIns="25599" rtlCol="0">
            <a:spAutoFit/>
          </a:bodyPr>
          <a:lstStyle/>
          <a:p>
            <a:pPr algn="ctr" defTabSz="457223" fontAlgn="base">
              <a:lnSpc>
                <a:spcPts val="3107"/>
              </a:lnSpc>
              <a:spcBef>
                <a:spcPct val="0"/>
              </a:spcBef>
              <a:spcAft>
                <a:spcPct val="0"/>
              </a:spcAft>
            </a:pPr>
            <a:r>
              <a:rPr lang="en-US" sz="3700" dirty="0">
                <a:solidFill>
                  <a:prstClr val="black">
                    <a:lumMod val="75000"/>
                    <a:lumOff val="25000"/>
                  </a:prstClr>
                </a:solidFill>
                <a:latin typeface="Arial"/>
                <a:ea typeface="Arial"/>
                <a:cs typeface="Arial"/>
              </a:rPr>
              <a:t>[2]</a:t>
            </a:r>
          </a:p>
        </p:txBody>
      </p:sp>
      <p:sp>
        <p:nvSpPr>
          <p:cNvPr id="43" name="TextBox 42"/>
          <p:cNvSpPr txBox="1"/>
          <p:nvPr/>
        </p:nvSpPr>
        <p:spPr>
          <a:xfrm>
            <a:off x="4932842" y="2838354"/>
            <a:ext cx="2287402" cy="3006353"/>
          </a:xfrm>
          <a:prstGeom prst="rect">
            <a:avLst/>
          </a:prstGeom>
          <a:noFill/>
        </p:spPr>
        <p:txBody>
          <a:bodyPr wrap="square" lIns="51197" tIns="25599" rIns="51197" bIns="25599" rtlCol="0">
            <a:spAutoFit/>
          </a:bodyPr>
          <a:lstStyle/>
          <a:p>
            <a:pPr algn="ctr" defTabSz="457223" fontAlgn="base">
              <a:spcBef>
                <a:spcPts val="672"/>
              </a:spcBef>
              <a:spcAft>
                <a:spcPct val="0"/>
              </a:spcAft>
            </a:pPr>
            <a:r>
              <a:rPr lang="en-US" sz="2400" b="1" kern="0" dirty="0">
                <a:solidFill>
                  <a:srgbClr val="E7E6E6">
                    <a:lumMod val="25000"/>
                  </a:srgbClr>
                </a:solidFill>
                <a:latin typeface="Arial"/>
                <a:ea typeface="Arial"/>
                <a:cs typeface="Arial"/>
              </a:rPr>
              <a:t>Gather &amp; maintain key information for use when developing your reports – evidence is key</a:t>
            </a:r>
            <a:endParaRPr lang="ru-RU" sz="2400" dirty="0">
              <a:solidFill>
                <a:srgbClr val="E7E6E6">
                  <a:lumMod val="25000"/>
                </a:srgbClr>
              </a:solidFill>
              <a:latin typeface="Arial"/>
              <a:ea typeface="Arial"/>
              <a:cs typeface="Arial"/>
            </a:endParaRPr>
          </a:p>
        </p:txBody>
      </p:sp>
      <p:sp>
        <p:nvSpPr>
          <p:cNvPr id="44" name="Прямоугольник 30"/>
          <p:cNvSpPr/>
          <p:nvPr/>
        </p:nvSpPr>
        <p:spPr>
          <a:xfrm rot="16200000">
            <a:off x="6065184" y="808717"/>
            <a:ext cx="103869" cy="250604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1197" tIns="25599" rIns="51197" bIns="25599" rtlCol="0" anchor="ctr"/>
          <a:lstStyle/>
          <a:p>
            <a:pPr algn="ctr" defTabSz="457223" fontAlgn="base">
              <a:spcBef>
                <a:spcPct val="0"/>
              </a:spcBef>
              <a:spcAft>
                <a:spcPct val="0"/>
              </a:spcAft>
            </a:pPr>
            <a:endParaRPr lang="ru-RU" dirty="0">
              <a:solidFill>
                <a:prstClr val="white"/>
              </a:solidFill>
              <a:latin typeface="Arial"/>
            </a:endParaRPr>
          </a:p>
        </p:txBody>
      </p:sp>
      <p:sp>
        <p:nvSpPr>
          <p:cNvPr id="46" name="Прямоугольник 3"/>
          <p:cNvSpPr/>
          <p:nvPr/>
        </p:nvSpPr>
        <p:spPr>
          <a:xfrm>
            <a:off x="7484253" y="2135873"/>
            <a:ext cx="2506043" cy="40443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197" tIns="25599" rIns="51197" bIns="25599" rtlCol="0" anchor="ctr"/>
          <a:lstStyle/>
          <a:p>
            <a:pPr algn="ctr" defTabSz="457223" fontAlgn="base">
              <a:spcBef>
                <a:spcPct val="0"/>
              </a:spcBef>
              <a:spcAft>
                <a:spcPct val="0"/>
              </a:spcAft>
            </a:pPr>
            <a:endParaRPr lang="ru-RU" dirty="0">
              <a:solidFill>
                <a:prstClr val="white"/>
              </a:solidFill>
              <a:latin typeface="Arial"/>
            </a:endParaRPr>
          </a:p>
        </p:txBody>
      </p:sp>
      <p:sp>
        <p:nvSpPr>
          <p:cNvPr id="47" name="TextBox 46"/>
          <p:cNvSpPr txBox="1"/>
          <p:nvPr/>
        </p:nvSpPr>
        <p:spPr>
          <a:xfrm>
            <a:off x="7517208" y="2252295"/>
            <a:ext cx="2440120" cy="457835"/>
          </a:xfrm>
          <a:prstGeom prst="rect">
            <a:avLst/>
          </a:prstGeom>
          <a:noFill/>
        </p:spPr>
        <p:txBody>
          <a:bodyPr wrap="square" lIns="51197" tIns="25599" rIns="51197" bIns="25599" rtlCol="0">
            <a:spAutoFit/>
          </a:bodyPr>
          <a:lstStyle/>
          <a:p>
            <a:pPr algn="ctr" defTabSz="457223" fontAlgn="base">
              <a:lnSpc>
                <a:spcPts val="3107"/>
              </a:lnSpc>
              <a:spcBef>
                <a:spcPct val="0"/>
              </a:spcBef>
              <a:spcAft>
                <a:spcPct val="0"/>
              </a:spcAft>
            </a:pPr>
            <a:r>
              <a:rPr lang="en-US" sz="3700" dirty="0">
                <a:solidFill>
                  <a:prstClr val="black">
                    <a:lumMod val="75000"/>
                    <a:lumOff val="25000"/>
                  </a:prstClr>
                </a:solidFill>
                <a:latin typeface="Arial"/>
                <a:ea typeface="Arial"/>
                <a:cs typeface="Arial"/>
              </a:rPr>
              <a:t>[3]</a:t>
            </a:r>
          </a:p>
        </p:txBody>
      </p:sp>
      <p:sp>
        <p:nvSpPr>
          <p:cNvPr id="48" name="TextBox 47"/>
          <p:cNvSpPr txBox="1"/>
          <p:nvPr/>
        </p:nvSpPr>
        <p:spPr>
          <a:xfrm>
            <a:off x="7650625" y="2838354"/>
            <a:ext cx="2173287" cy="2267689"/>
          </a:xfrm>
          <a:prstGeom prst="rect">
            <a:avLst/>
          </a:prstGeom>
          <a:noFill/>
        </p:spPr>
        <p:txBody>
          <a:bodyPr wrap="square" lIns="51197" tIns="25599" rIns="51197" bIns="25599" rtlCol="0">
            <a:spAutoFit/>
          </a:bodyPr>
          <a:lstStyle/>
          <a:p>
            <a:pPr algn="ctr" defTabSz="457223" fontAlgn="base">
              <a:spcBef>
                <a:spcPts val="672"/>
              </a:spcBef>
              <a:spcAft>
                <a:spcPct val="0"/>
              </a:spcAft>
            </a:pPr>
            <a:r>
              <a:rPr lang="en-US" sz="2400" b="1" kern="0" dirty="0">
                <a:solidFill>
                  <a:srgbClr val="E7E6E6">
                    <a:lumMod val="25000"/>
                  </a:srgbClr>
                </a:solidFill>
                <a:latin typeface="Arial"/>
                <a:ea typeface="Arial"/>
                <a:cs typeface="Arial"/>
              </a:rPr>
              <a:t>If you need assistance know the CoAEMSP is available to assist</a:t>
            </a:r>
            <a:endParaRPr lang="ru-RU" dirty="0">
              <a:solidFill>
                <a:srgbClr val="E7E6E6">
                  <a:lumMod val="25000"/>
                </a:srgbClr>
              </a:solidFill>
              <a:latin typeface="Arial"/>
              <a:ea typeface="Arial"/>
              <a:cs typeface="Arial"/>
            </a:endParaRPr>
          </a:p>
        </p:txBody>
      </p:sp>
      <p:sp>
        <p:nvSpPr>
          <p:cNvPr id="49" name="Прямоугольник 30"/>
          <p:cNvSpPr/>
          <p:nvPr/>
        </p:nvSpPr>
        <p:spPr>
          <a:xfrm rot="16200000">
            <a:off x="8685341" y="808717"/>
            <a:ext cx="103869" cy="250604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1197" tIns="25599" rIns="51197" bIns="25599" rtlCol="0" anchor="ctr"/>
          <a:lstStyle/>
          <a:p>
            <a:pPr algn="ctr" defTabSz="457223" fontAlgn="base">
              <a:spcBef>
                <a:spcPct val="0"/>
              </a:spcBef>
              <a:spcAft>
                <a:spcPct val="0"/>
              </a:spcAft>
            </a:pPr>
            <a:endParaRPr lang="ru-RU" dirty="0">
              <a:solidFill>
                <a:prstClr val="white"/>
              </a:solidFill>
              <a:latin typeface="Arial"/>
            </a:endParaRPr>
          </a:p>
        </p:txBody>
      </p:sp>
    </p:spTree>
    <p:extLst>
      <p:ext uri="{BB962C8B-B14F-4D97-AF65-F5344CB8AC3E}">
        <p14:creationId xmlns:p14="http://schemas.microsoft.com/office/powerpoint/2010/main" val="219283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ESTIONS- GRADE 6 | English - Quizizz">
            <a:extLst>
              <a:ext uri="{FF2B5EF4-FFF2-40B4-BE49-F238E27FC236}">
                <a16:creationId xmlns:a16="http://schemas.microsoft.com/office/drawing/2014/main" id="{9E916053-00A6-5668-CB99-1743AB968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4126"/>
            <a:ext cx="12192000" cy="434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9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fontAlgn="base">
              <a:spcBef>
                <a:spcPct val="0"/>
              </a:spcBef>
              <a:spcAft>
                <a:spcPct val="0"/>
              </a:spcAft>
            </a:pPr>
            <a:endParaRPr lang="en-US">
              <a:solidFill>
                <a:prstClr val="white"/>
              </a:solidFill>
              <a:latin typeface="Calibri" panose="020F0502020204030204"/>
            </a:endParaRPr>
          </a:p>
        </p:txBody>
      </p:sp>
      <p:pic>
        <p:nvPicPr>
          <p:cNvPr id="21" name="Picture 20" descr="One in a crowd">
            <a:extLst>
              <a:ext uri="{FF2B5EF4-FFF2-40B4-BE49-F238E27FC236}">
                <a16:creationId xmlns:a16="http://schemas.microsoft.com/office/drawing/2014/main" id="{DCC05460-A27E-C963-0A4C-469F84AB5216}"/>
              </a:ext>
            </a:extLst>
          </p:cNvPr>
          <p:cNvPicPr>
            <a:picLocks noChangeAspect="1"/>
          </p:cNvPicPr>
          <p:nvPr/>
        </p:nvPicPr>
        <p:blipFill rotWithShape="1">
          <a:blip r:embed="rId3"/>
          <a:srcRect b="5436"/>
          <a:stretch/>
        </p:blipFill>
        <p:spPr>
          <a:xfrm>
            <a:off x="2895600" y="10"/>
            <a:ext cx="9296398"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fontAlgn="base">
              <a:spcBef>
                <a:spcPct val="0"/>
              </a:spcBef>
              <a:spcAft>
                <a:spcPct val="0"/>
              </a:spcAft>
            </a:pPr>
            <a:endParaRPr lang="en-US" dirty="0">
              <a:solidFill>
                <a:prstClr val="white"/>
              </a:solidFill>
              <a:latin typeface="Calibri" panose="020F0502020204030204"/>
            </a:endParaRPr>
          </a:p>
        </p:txBody>
      </p:sp>
      <p:sp>
        <p:nvSpPr>
          <p:cNvPr id="3" name="Title 2">
            <a:extLst>
              <a:ext uri="{FF2B5EF4-FFF2-40B4-BE49-F238E27FC236}">
                <a16:creationId xmlns:a16="http://schemas.microsoft.com/office/drawing/2014/main" id="{76947548-9200-4D4B-ABF7-C8FAB73B5D47}"/>
              </a:ext>
            </a:extLst>
          </p:cNvPr>
          <p:cNvSpPr>
            <a:spLocks noGrp="1"/>
          </p:cNvSpPr>
          <p:nvPr>
            <p:ph type="title"/>
          </p:nvPr>
        </p:nvSpPr>
        <p:spPr>
          <a:xfrm>
            <a:off x="490960" y="335918"/>
            <a:ext cx="3822189" cy="1035412"/>
          </a:xfrm>
        </p:spPr>
        <p:txBody>
          <a:bodyPr>
            <a:normAutofit/>
          </a:bodyPr>
          <a:lstStyle/>
          <a:p>
            <a:r>
              <a:rPr lang="en-US" sz="4000" b="1" dirty="0">
                <a:latin typeface="+mn-lt"/>
                <a:ea typeface="Verdana" panose="020B0604030504040204" pitchFamily="34" charset="0"/>
                <a:cs typeface="Arial" panose="020B0604020202020204" pitchFamily="34" charset="0"/>
              </a:rPr>
              <a:t>Audience Poll</a:t>
            </a:r>
            <a:endParaRPr lang="en-US" sz="4000" i="1" dirty="0">
              <a:latin typeface="+mn-lt"/>
            </a:endParaRPr>
          </a:p>
        </p:txBody>
      </p:sp>
      <p:sp>
        <p:nvSpPr>
          <p:cNvPr id="2" name="Content Placeholder 1">
            <a:extLst>
              <a:ext uri="{FF2B5EF4-FFF2-40B4-BE49-F238E27FC236}">
                <a16:creationId xmlns:a16="http://schemas.microsoft.com/office/drawing/2014/main" id="{1B90A11E-8F49-E5FB-D60F-BA12C9858E70}"/>
              </a:ext>
            </a:extLst>
          </p:cNvPr>
          <p:cNvSpPr>
            <a:spLocks noGrp="1"/>
          </p:cNvSpPr>
          <p:nvPr>
            <p:ph idx="1"/>
          </p:nvPr>
        </p:nvSpPr>
        <p:spPr>
          <a:xfrm>
            <a:off x="490959" y="1371330"/>
            <a:ext cx="3979441" cy="5260964"/>
          </a:xfrm>
        </p:spPr>
        <p:txBody>
          <a:bodyPr>
            <a:normAutofit/>
          </a:bodyPr>
          <a:lstStyle/>
          <a:p>
            <a:r>
              <a:rPr lang="en-US" dirty="0"/>
              <a:t>How many Program Directors? Deans? Others?</a:t>
            </a:r>
          </a:p>
          <a:p>
            <a:r>
              <a:rPr lang="en-US" dirty="0"/>
              <a:t>How many of you have never prepared a Progress Report?</a:t>
            </a:r>
          </a:p>
          <a:p>
            <a:r>
              <a:rPr lang="en-US" dirty="0"/>
              <a:t>How many of you are in the process or will soon be preparing Progress Report?</a:t>
            </a:r>
          </a:p>
        </p:txBody>
      </p:sp>
      <p:sp>
        <p:nvSpPr>
          <p:cNvPr id="6" name="Title 1"/>
          <p:cNvSpPr txBox="1">
            <a:spLocks/>
          </p:cNvSpPr>
          <p:nvPr/>
        </p:nvSpPr>
        <p:spPr>
          <a:xfrm>
            <a:off x="2021843" y="2742650"/>
            <a:ext cx="8229600" cy="1202691"/>
          </a:xfrm>
          <a:prstGeom prst="rect">
            <a:avLst/>
          </a:prstGeom>
        </p:spPr>
        <p:txBody>
          <a:bodyPr/>
          <a:lstStyle>
            <a:lvl1pPr algn="l" defTabSz="914400" rtl="0" eaLnBrk="1" latinLnBrk="0" hangingPunct="1">
              <a:spcBef>
                <a:spcPct val="0"/>
              </a:spcBef>
              <a:buNone/>
              <a:defRPr sz="2000" b="1" i="0" kern="1200" baseline="0">
                <a:solidFill>
                  <a:schemeClr val="tx2"/>
                </a:solidFill>
                <a:latin typeface="Verdana"/>
                <a:ea typeface="+mj-ea"/>
                <a:cs typeface="+mj-cs"/>
              </a:defRPr>
            </a:lvl1pPr>
          </a:lstStyle>
          <a:p>
            <a:pPr marL="1484350" defTabSz="914423">
              <a:defRPr/>
            </a:pPr>
            <a:endParaRPr lang="en-US" sz="2800" b="0" i="1" dirty="0">
              <a:solidFill>
                <a:srgbClr val="E7E6E6"/>
              </a:solidFill>
              <a:latin typeface="Calibri"/>
              <a:ea typeface="ＭＳ Ｐゴシック" charset="0"/>
              <a:cs typeface="Calibri"/>
            </a:endParaRPr>
          </a:p>
        </p:txBody>
      </p:sp>
    </p:spTree>
    <p:extLst>
      <p:ext uri="{BB962C8B-B14F-4D97-AF65-F5344CB8AC3E}">
        <p14:creationId xmlns:p14="http://schemas.microsoft.com/office/powerpoint/2010/main" val="3981433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785F8A-CA7C-FF51-1E9D-4DE6D75C7371}"/>
              </a:ext>
            </a:extLst>
          </p:cNvPr>
          <p:cNvSpPr>
            <a:spLocks noGrp="1"/>
          </p:cNvSpPr>
          <p:nvPr>
            <p:ph type="body" sz="quarter" idx="13"/>
          </p:nvPr>
        </p:nvSpPr>
        <p:spPr>
          <a:xfrm>
            <a:off x="1386734" y="665409"/>
            <a:ext cx="9418532" cy="585439"/>
          </a:xfrm>
        </p:spPr>
        <p:txBody>
          <a:bodyPr/>
          <a:lstStyle/>
          <a:p>
            <a:r>
              <a:rPr lang="en-US" dirty="0"/>
              <a:t>CoAEMSP Policy IV.B. – Progress Reports</a:t>
            </a:r>
          </a:p>
        </p:txBody>
      </p:sp>
      <p:sp>
        <p:nvSpPr>
          <p:cNvPr id="3" name="Text Placeholder 2">
            <a:extLst>
              <a:ext uri="{FF2B5EF4-FFF2-40B4-BE49-F238E27FC236}">
                <a16:creationId xmlns:a16="http://schemas.microsoft.com/office/drawing/2014/main" id="{E3081769-5AAB-3613-4A50-F2585ED5A0E9}"/>
              </a:ext>
            </a:extLst>
          </p:cNvPr>
          <p:cNvSpPr>
            <a:spLocks noGrp="1"/>
          </p:cNvSpPr>
          <p:nvPr>
            <p:ph type="body" sz="quarter" idx="15"/>
          </p:nvPr>
        </p:nvSpPr>
        <p:spPr>
          <a:xfrm>
            <a:off x="1203960" y="1515291"/>
            <a:ext cx="9784080" cy="3610089"/>
          </a:xfrm>
        </p:spPr>
        <p:txBody>
          <a:bodyPr numCol="1"/>
          <a:lstStyle/>
          <a:p>
            <a:pPr algn="just"/>
            <a:r>
              <a:rPr lang="en-US" sz="3200" i="1" dirty="0"/>
              <a:t>“Accredited programs may be required to submit one (1) or more Progress Reports to document compliance with the CAAHEP Standards. After the second Progress Report, failure to meet a standard or to make significant progress in addressing a citation by the stated deadline may lead to an adverse accreditation action (e.g., Probationary Accreditation).” </a:t>
            </a:r>
            <a:r>
              <a:rPr lang="en-US" sz="3200" dirty="0"/>
              <a:t>(p. 26).</a:t>
            </a:r>
            <a:endParaRPr lang="en-US" sz="3200" i="1" dirty="0"/>
          </a:p>
        </p:txBody>
      </p:sp>
    </p:spTree>
    <p:extLst>
      <p:ext uri="{BB962C8B-B14F-4D97-AF65-F5344CB8AC3E}">
        <p14:creationId xmlns:p14="http://schemas.microsoft.com/office/powerpoint/2010/main" val="1043651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unlit desk">
            <a:extLst>
              <a:ext uri="{FF2B5EF4-FFF2-40B4-BE49-F238E27FC236}">
                <a16:creationId xmlns:a16="http://schemas.microsoft.com/office/drawing/2014/main" id="{04469C41-A6EB-6149-D8B3-71FC484E2519}"/>
              </a:ext>
            </a:extLst>
          </p:cNvPr>
          <p:cNvPicPr>
            <a:picLocks noChangeAspect="1"/>
          </p:cNvPicPr>
          <p:nvPr/>
        </p:nvPicPr>
        <p:blipFill rotWithShape="1">
          <a:blip r:embed="rId3"/>
          <a:srcRect t="5856" b="9875"/>
          <a:stretch>
            <a:fill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59937-EF67-0402-36BD-E690385C2C0F}"/>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defTabSz="914400"/>
            <a:r>
              <a:rPr lang="en-US" b="1" dirty="0">
                <a:solidFill>
                  <a:schemeClr val="accent1">
                    <a:lumMod val="75000"/>
                  </a:schemeClr>
                </a:solidFill>
                <a:latin typeface="+mn-lt"/>
              </a:rPr>
              <a:t>What is a Progress Report?</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91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A48F40-FF9D-CAE1-3466-81BD1EA30A42}"/>
              </a:ext>
            </a:extLst>
          </p:cNvPr>
          <p:cNvSpPr>
            <a:spLocks noGrp="1"/>
          </p:cNvSpPr>
          <p:nvPr>
            <p:ph type="body" sz="quarter" idx="13"/>
          </p:nvPr>
        </p:nvSpPr>
        <p:spPr>
          <a:xfrm>
            <a:off x="966438" y="268033"/>
            <a:ext cx="6531641" cy="585439"/>
          </a:xfrm>
        </p:spPr>
        <p:txBody>
          <a:bodyPr/>
          <a:lstStyle/>
          <a:p>
            <a:r>
              <a:rPr lang="en-US" dirty="0"/>
              <a:t>What is a Progress Report?</a:t>
            </a:r>
          </a:p>
        </p:txBody>
      </p:sp>
      <p:sp>
        <p:nvSpPr>
          <p:cNvPr id="5" name="Text Placeholder 4">
            <a:extLst>
              <a:ext uri="{FF2B5EF4-FFF2-40B4-BE49-F238E27FC236}">
                <a16:creationId xmlns:a16="http://schemas.microsoft.com/office/drawing/2014/main" id="{47FD892F-2272-D92E-2D66-01993A252C4C}"/>
              </a:ext>
            </a:extLst>
          </p:cNvPr>
          <p:cNvSpPr>
            <a:spLocks noGrp="1"/>
          </p:cNvSpPr>
          <p:nvPr>
            <p:ph type="body" sz="quarter" idx="15"/>
          </p:nvPr>
        </p:nvSpPr>
        <p:spPr>
          <a:xfrm>
            <a:off x="708749" y="1060175"/>
            <a:ext cx="10774502" cy="4532243"/>
          </a:xfrm>
        </p:spPr>
        <p:txBody>
          <a:bodyPr/>
          <a:lstStyle/>
          <a:p>
            <a:pPr marL="285750" indent="-285750">
              <a:buFont typeface="Arial" panose="020B0604020202020204" pitchFamily="34" charset="0"/>
              <a:buChar char="•"/>
            </a:pPr>
            <a:r>
              <a:rPr lang="en-US" sz="2800" dirty="0"/>
              <a:t>Request for information to demonstrate a program is actively addressing areas where it was previously found to be deficient in meeting accreditation standards</a:t>
            </a:r>
          </a:p>
          <a:p>
            <a:pPr marL="285750" indent="-285750">
              <a:buFont typeface="Arial" panose="020B0604020202020204" pitchFamily="34" charset="0"/>
              <a:buChar char="•"/>
            </a:pPr>
            <a:r>
              <a:rPr lang="en-US" sz="2800" dirty="0"/>
              <a:t>Opportunity to submit evidence of “progress”</a:t>
            </a:r>
          </a:p>
          <a:p>
            <a:pPr marL="285750" indent="-285750">
              <a:buFont typeface="Arial" panose="020B0604020202020204" pitchFamily="34" charset="0"/>
              <a:buChar char="•"/>
            </a:pPr>
            <a:r>
              <a:rPr lang="en-US" sz="2800" dirty="0"/>
              <a:t>Self-reflection tool designed to promote continuous improvement</a:t>
            </a:r>
          </a:p>
          <a:p>
            <a:pPr marL="285750" indent="-285750">
              <a:buFont typeface="Arial" panose="020B0604020202020204" pitchFamily="34" charset="0"/>
              <a:buChar char="•"/>
            </a:pPr>
            <a:r>
              <a:rPr lang="en-US" sz="2800" dirty="0"/>
              <a:t>Demonstrates program meets accreditation </a:t>
            </a:r>
            <a:r>
              <a:rPr lang="en-US" sz="2800" b="1" u="sng" dirty="0"/>
              <a:t>Standards</a:t>
            </a:r>
            <a:r>
              <a:rPr lang="en-US" sz="2800" dirty="0"/>
              <a:t> &amp; policies</a:t>
            </a:r>
          </a:p>
          <a:p>
            <a:pPr marL="285750" indent="-285750">
              <a:buFont typeface="Arial" panose="020B0604020202020204" pitchFamily="34" charset="0"/>
              <a:buChar char="•"/>
            </a:pPr>
            <a:r>
              <a:rPr lang="en-US" sz="2800" dirty="0"/>
              <a:t>Making progress and demonstrating Standards are being met allows the program to maintain its accreditation status</a:t>
            </a:r>
          </a:p>
        </p:txBody>
      </p:sp>
    </p:spTree>
    <p:extLst>
      <p:ext uri="{BB962C8B-B14F-4D97-AF65-F5344CB8AC3E}">
        <p14:creationId xmlns:p14="http://schemas.microsoft.com/office/powerpoint/2010/main" val="503998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D2B89-C091-CF99-A769-A8F2B3BF93C1}"/>
              </a:ext>
            </a:extLst>
          </p:cNvPr>
          <p:cNvSpPr>
            <a:spLocks noGrp="1"/>
          </p:cNvSpPr>
          <p:nvPr>
            <p:ph type="title"/>
          </p:nvPr>
        </p:nvSpPr>
        <p:spPr>
          <a:xfrm>
            <a:off x="699714" y="5490971"/>
            <a:ext cx="6962072" cy="1159200"/>
          </a:xfrm>
        </p:spPr>
        <p:txBody>
          <a:bodyPr vert="horz" lIns="91440" tIns="45720" rIns="91440" bIns="45720" rtlCol="0" anchor="ctr">
            <a:normAutofit/>
          </a:bodyPr>
          <a:lstStyle/>
          <a:p>
            <a:pPr defTabSz="914400"/>
            <a:r>
              <a:rPr lang="en-US" sz="4000" b="1" kern="1200" dirty="0">
                <a:solidFill>
                  <a:srgbClr val="FFFFFF"/>
                </a:solidFill>
                <a:latin typeface="+mn-lt"/>
                <a:ea typeface="+mj-ea"/>
                <a:cs typeface="+mj-cs"/>
              </a:rPr>
              <a:t>Reasons for Progress Reports</a:t>
            </a:r>
          </a:p>
        </p:txBody>
      </p:sp>
      <p:sp>
        <p:nvSpPr>
          <p:cNvPr id="1030" name="Content Placeholder 1029">
            <a:extLst>
              <a:ext uri="{FF2B5EF4-FFF2-40B4-BE49-F238E27FC236}">
                <a16:creationId xmlns:a16="http://schemas.microsoft.com/office/drawing/2014/main" id="{760745FA-3F5B-7E94-E0DC-8EBCE2F72197}"/>
              </a:ext>
            </a:extLst>
          </p:cNvPr>
          <p:cNvSpPr>
            <a:spLocks noGrp="1"/>
          </p:cNvSpPr>
          <p:nvPr>
            <p:ph idx="1"/>
          </p:nvPr>
        </p:nvSpPr>
        <p:spPr>
          <a:xfrm>
            <a:off x="8278754" y="5348177"/>
            <a:ext cx="3749781" cy="1509823"/>
          </a:xfrm>
        </p:spPr>
        <p:txBody>
          <a:bodyPr vert="horz" lIns="91440" tIns="45720" rIns="91440" bIns="45720" rtlCol="0" anchor="ctr">
            <a:normAutofit fontScale="92500" lnSpcReduction="20000"/>
          </a:bodyPr>
          <a:lstStyle/>
          <a:p>
            <a:pPr marL="0" indent="0" defTabSz="914400">
              <a:buNone/>
            </a:pPr>
            <a:r>
              <a:rPr lang="en-US" sz="3200" i="1" kern="1200" dirty="0">
                <a:solidFill>
                  <a:srgbClr val="FFFFFF"/>
                </a:solidFill>
                <a:latin typeface="+mn-lt"/>
                <a:ea typeface="+mn-ea"/>
                <a:cs typeface="+mn-cs"/>
              </a:rPr>
              <a:t>Any area of standards deficiency may result in a request for a progress report</a:t>
            </a:r>
          </a:p>
        </p:txBody>
      </p:sp>
      <p:pic>
        <p:nvPicPr>
          <p:cNvPr id="1026" name="Picture 2" descr="Reporting | Planning Accreditation Board">
            <a:extLst>
              <a:ext uri="{FF2B5EF4-FFF2-40B4-BE49-F238E27FC236}">
                <a16:creationId xmlns:a16="http://schemas.microsoft.com/office/drawing/2014/main" id="{1A61806E-24AD-5C6D-984A-E20475108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981"/>
          <a:stretch>
            <a:fillRect/>
          </a:stretch>
        </p:blipFill>
        <p:spPr bwMode="auto">
          <a:xfrm>
            <a:off x="478535" y="532793"/>
            <a:ext cx="11327549" cy="4235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249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24274-036F-2900-7D1E-47D1DF14907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B1ABD57-4366-C71D-AED6-E48D213555A4}"/>
              </a:ext>
            </a:extLst>
          </p:cNvPr>
          <p:cNvSpPr>
            <a:spLocks noGrp="1"/>
          </p:cNvSpPr>
          <p:nvPr>
            <p:ph type="body" sz="quarter" idx="13"/>
          </p:nvPr>
        </p:nvSpPr>
        <p:spPr>
          <a:xfrm>
            <a:off x="634106" y="715680"/>
            <a:ext cx="9097722" cy="1075171"/>
          </a:xfrm>
        </p:spPr>
        <p:txBody>
          <a:bodyPr/>
          <a:lstStyle/>
          <a:p>
            <a:r>
              <a:rPr lang="en-US" dirty="0"/>
              <a:t>Examples</a:t>
            </a:r>
          </a:p>
        </p:txBody>
      </p:sp>
    </p:spTree>
    <p:extLst>
      <p:ext uri="{BB962C8B-B14F-4D97-AF65-F5344CB8AC3E}">
        <p14:creationId xmlns:p14="http://schemas.microsoft.com/office/powerpoint/2010/main" val="2440152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EF621-FC03-E8EC-8766-11B8393589B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FF9FBB-A3AB-314C-6FFB-27D4492F07A2}"/>
              </a:ext>
            </a:extLst>
          </p:cNvPr>
          <p:cNvSpPr>
            <a:spLocks noGrp="1"/>
          </p:cNvSpPr>
          <p:nvPr>
            <p:ph type="body" sz="quarter" idx="13"/>
          </p:nvPr>
        </p:nvSpPr>
        <p:spPr>
          <a:xfrm>
            <a:off x="966438" y="268033"/>
            <a:ext cx="8323336" cy="585439"/>
          </a:xfrm>
        </p:spPr>
        <p:txBody>
          <a:bodyPr/>
          <a:lstStyle/>
          <a:p>
            <a:r>
              <a:rPr lang="en-US" dirty="0"/>
              <a:t>II.B. Program Goals: Advisory Committee</a:t>
            </a:r>
          </a:p>
        </p:txBody>
      </p:sp>
      <p:sp>
        <p:nvSpPr>
          <p:cNvPr id="5" name="Text Placeholder 4">
            <a:extLst>
              <a:ext uri="{FF2B5EF4-FFF2-40B4-BE49-F238E27FC236}">
                <a16:creationId xmlns:a16="http://schemas.microsoft.com/office/drawing/2014/main" id="{D2021968-08B3-214E-AE74-3FD31853E964}"/>
              </a:ext>
            </a:extLst>
          </p:cNvPr>
          <p:cNvSpPr>
            <a:spLocks noGrp="1"/>
          </p:cNvSpPr>
          <p:nvPr>
            <p:ph type="body" sz="quarter" idx="15"/>
          </p:nvPr>
        </p:nvSpPr>
        <p:spPr>
          <a:xfrm>
            <a:off x="708749" y="1060175"/>
            <a:ext cx="10774502" cy="2368825"/>
          </a:xfrm>
        </p:spPr>
        <p:txBody>
          <a:bodyPr/>
          <a:lstStyle/>
          <a:p>
            <a:pPr algn="just"/>
            <a:r>
              <a:rPr lang="en-US" sz="2800" i="1" dirty="0">
                <a:solidFill>
                  <a:schemeClr val="accent1">
                    <a:lumMod val="75000"/>
                  </a:schemeClr>
                </a:solidFill>
              </a:rPr>
              <a:t>“The program advisory committee must include at least one representative of each community of interest and must meet annually. Communities of interest served by the program include, but are not limited to, students, graduates, faculty members, sponsor administrators, employers, physicians, and the public.”</a:t>
            </a:r>
          </a:p>
        </p:txBody>
      </p:sp>
      <p:sp>
        <p:nvSpPr>
          <p:cNvPr id="3" name="TextBox 2">
            <a:extLst>
              <a:ext uri="{FF2B5EF4-FFF2-40B4-BE49-F238E27FC236}">
                <a16:creationId xmlns:a16="http://schemas.microsoft.com/office/drawing/2014/main" id="{BD60A832-1696-C859-CCE8-E457AD58E900}"/>
              </a:ext>
            </a:extLst>
          </p:cNvPr>
          <p:cNvSpPr txBox="1"/>
          <p:nvPr/>
        </p:nvSpPr>
        <p:spPr>
          <a:xfrm>
            <a:off x="708749" y="3323776"/>
            <a:ext cx="10774502" cy="2246769"/>
          </a:xfrm>
          <a:prstGeom prst="rect">
            <a:avLst/>
          </a:prstGeom>
          <a:noFill/>
        </p:spPr>
        <p:txBody>
          <a:bodyPr wrap="square">
            <a:spAutoFit/>
          </a:bodyPr>
          <a:lstStyle/>
          <a:p>
            <a:pPr algn="ctr"/>
            <a:r>
              <a:rPr lang="en-US" sz="2800" b="1" i="1" dirty="0"/>
              <a:t>Rationale:</a:t>
            </a:r>
          </a:p>
          <a:p>
            <a:pPr algn="just"/>
            <a:r>
              <a:rPr lang="en-US" sz="2800" i="1" dirty="0"/>
              <a:t>“There has not been a currently enrolled student on the advisory committee as evidenced by review of meeting minutes, and discussion with current advisory committee members, current students, and graduates for at least 3 years.” </a:t>
            </a:r>
          </a:p>
        </p:txBody>
      </p:sp>
    </p:spTree>
    <p:extLst>
      <p:ext uri="{BB962C8B-B14F-4D97-AF65-F5344CB8AC3E}">
        <p14:creationId xmlns:p14="http://schemas.microsoft.com/office/powerpoint/2010/main" val="1914705720"/>
      </p:ext>
    </p:extLst>
  </p:cSld>
  <p:clrMapOvr>
    <a:masterClrMapping/>
  </p:clrMapOvr>
</p:sld>
</file>

<file path=ppt/theme/theme1.xml><?xml version="1.0" encoding="utf-8"?>
<a:theme xmlns:a="http://schemas.openxmlformats.org/drawingml/2006/main" name="CoAEMSP Theme">
  <a:themeElements>
    <a:clrScheme name="Custom 1">
      <a:dk1>
        <a:srgbClr val="243660"/>
      </a:dk1>
      <a:lt1>
        <a:srgbClr val="FFFFFF"/>
      </a:lt1>
      <a:dk2>
        <a:srgbClr val="318DC0"/>
      </a:dk2>
      <a:lt2>
        <a:srgbClr val="828281"/>
      </a:lt2>
      <a:accent1>
        <a:srgbClr val="F9C921"/>
      </a:accent1>
      <a:accent2>
        <a:srgbClr val="006C61"/>
      </a:accent2>
      <a:accent3>
        <a:srgbClr val="828281"/>
      </a:accent3>
      <a:accent4>
        <a:srgbClr val="318DC0"/>
      </a:accent4>
      <a:accent5>
        <a:srgbClr val="243660"/>
      </a:accent5>
      <a:accent6>
        <a:srgbClr val="C2252F"/>
      </a:accent6>
      <a:hlink>
        <a:srgbClr val="0563C1"/>
      </a:hlink>
      <a:folHlink>
        <a:srgbClr val="4795B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47991</TotalTime>
  <Words>1073</Words>
  <Application>Microsoft Macintosh PowerPoint</Application>
  <PresentationFormat>Widescreen</PresentationFormat>
  <Paragraphs>81</Paragraphs>
  <Slides>23</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Calibri Light</vt:lpstr>
      <vt:lpstr>CoAEMSP Theme</vt:lpstr>
      <vt:lpstr>1_Office Theme</vt:lpstr>
      <vt:lpstr>PowerPoint Presentation</vt:lpstr>
      <vt:lpstr>PowerPoint Presentation</vt:lpstr>
      <vt:lpstr>Audience Poll</vt:lpstr>
      <vt:lpstr>PowerPoint Presentation</vt:lpstr>
      <vt:lpstr>What is a Progress Report?</vt:lpstr>
      <vt:lpstr>PowerPoint Presentation</vt:lpstr>
      <vt:lpstr>Reasons for Progress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Richards</dc:creator>
  <cp:lastModifiedBy>Mike Miller</cp:lastModifiedBy>
  <cp:revision>367</cp:revision>
  <cp:lastPrinted>2024-12-03T18:57:46Z</cp:lastPrinted>
  <dcterms:created xsi:type="dcterms:W3CDTF">2023-12-07T15:52:42Z</dcterms:created>
  <dcterms:modified xsi:type="dcterms:W3CDTF">2026-06-16T21:54:08Z</dcterms:modified>
</cp:coreProperties>
</file>